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84" r:id="rId2"/>
    <p:sldId id="485" r:id="rId3"/>
    <p:sldId id="486" r:id="rId4"/>
    <p:sldId id="487" r:id="rId5"/>
    <p:sldId id="488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3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7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5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2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44486"/>
            <a:ext cx="7620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Basic Authentication: A Beginner's Guide to Web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Basic Authentication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a straightforward method used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secure web resources by verifying a user's identity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before allowing access to a system or application.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What is Basic Authentication?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Basic Authentication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simple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measure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used on the web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protect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resources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 requires users to provide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username and password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access a website, web service, or any secured content.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F2C75-4BBE-75F7-E851-DA9EBA1F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964522"/>
            <a:ext cx="6576697" cy="35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A5D7AA-C069-C15E-D67B-85046483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27335"/>
            <a:ext cx="6324600" cy="337721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42398" y="527005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How Does it Work?</a:t>
            </a:r>
            <a:b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When a user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attempts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to access a secured resource.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he server requests their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username and password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user enters their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credentials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which are then sent to the server. These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credentials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are transmitted as a part of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HTTP request headers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encoded using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Base64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encoding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(Note: Base64 encoding is not a form of encryption; it's a reversible encoding method.). The server receives these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credentials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decodes the Base64 string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and verifies the provided username and password against its records.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If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credentials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match, the server grants access to the requested resource.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01636-8570-CC59-5FFC-25A1EA51979C}"/>
              </a:ext>
            </a:extLst>
          </p:cNvPr>
          <p:cNvSpPr/>
          <p:nvPr/>
        </p:nvSpPr>
        <p:spPr>
          <a:xfrm>
            <a:off x="2209800" y="44486"/>
            <a:ext cx="7620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Basic Authentication: A Beginner's Guide to Web Security</a:t>
            </a:r>
          </a:p>
        </p:txBody>
      </p:sp>
    </p:spTree>
    <p:extLst>
      <p:ext uri="{BB962C8B-B14F-4D97-AF65-F5344CB8AC3E}">
        <p14:creationId xmlns:p14="http://schemas.microsoft.com/office/powerpoint/2010/main" val="35599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Key Points:</a:t>
            </a:r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Simplicity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Basic Authentication is easy to implement and understand.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Lack of Strong Security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 credentials are encoded but not encrypted, making it less secure, especially if transmitted over an unsecured connection (HTTP instead of HTTPS).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Sending Credentials with Every Request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With Basic Authentication, credentials need to be sent with each request to access protected resources.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59C3D-F5D0-56C7-906D-31B5D9C1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3578282"/>
            <a:ext cx="5856613" cy="3127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F27CD-605B-2CF4-0804-BCCDB3FFA5E0}"/>
              </a:ext>
            </a:extLst>
          </p:cNvPr>
          <p:cNvSpPr/>
          <p:nvPr/>
        </p:nvSpPr>
        <p:spPr>
          <a:xfrm>
            <a:off x="2209800" y="44486"/>
            <a:ext cx="7620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Basic Authentication: A Beginner's Guide to Web Security</a:t>
            </a:r>
          </a:p>
        </p:txBody>
      </p:sp>
    </p:spTree>
    <p:extLst>
      <p:ext uri="{BB962C8B-B14F-4D97-AF65-F5344CB8AC3E}">
        <p14:creationId xmlns:p14="http://schemas.microsoft.com/office/powerpoint/2010/main" val="11333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Security Considerations:</a:t>
            </a:r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Limited Security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Basic Authentication lacks advanced security features and might not be suitable for sensitive or high-security applications.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Use of HTTPS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It's strongly recommended to use HTTPS (SSL/TLS) along with Basic Authentication to encrypt the transmission of credentials, enhancing security against interception.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59C3D-F5D0-56C7-906D-31B5D9C1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3117693"/>
            <a:ext cx="6522171" cy="3482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F27CD-605B-2CF4-0804-BCCDB3FFA5E0}"/>
              </a:ext>
            </a:extLst>
          </p:cNvPr>
          <p:cNvSpPr/>
          <p:nvPr/>
        </p:nvSpPr>
        <p:spPr>
          <a:xfrm>
            <a:off x="2209800" y="44486"/>
            <a:ext cx="7620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Basic Authentication: A Beginner's Guide to Web Security</a:t>
            </a:r>
          </a:p>
        </p:txBody>
      </p:sp>
    </p:spTree>
    <p:extLst>
      <p:ext uri="{BB962C8B-B14F-4D97-AF65-F5344CB8AC3E}">
        <p14:creationId xmlns:p14="http://schemas.microsoft.com/office/powerpoint/2010/main" val="37039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32008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Where is Basic Authentication Used?</a:t>
            </a:r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Basic Authentication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commonly employed in web applications, APIs, or any service requiring a straightforward authentication method.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It serves as a starting point for understanding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authentication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mechanisms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but may not be ideal for critical systems handling highly sensitive data due to its security limitations.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summary,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Basic Authentication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an uncomplicated way to control access to web resources by requiring users to provide their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credentials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However, it's essential to consider more robust authentication methods for applications handling sensitive information due to its security limitations.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59C3D-F5D0-56C7-906D-31B5D9C1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807" y="3891639"/>
            <a:ext cx="5555184" cy="2966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F27CD-605B-2CF4-0804-BCCDB3FFA5E0}"/>
              </a:ext>
            </a:extLst>
          </p:cNvPr>
          <p:cNvSpPr/>
          <p:nvPr/>
        </p:nvSpPr>
        <p:spPr>
          <a:xfrm>
            <a:off x="2209800" y="44486"/>
            <a:ext cx="7620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Basic Authentication: A Beginner's Guide to Web Security</a:t>
            </a:r>
          </a:p>
        </p:txBody>
      </p:sp>
    </p:spTree>
    <p:extLst>
      <p:ext uri="{BB962C8B-B14F-4D97-AF65-F5344CB8AC3E}">
        <p14:creationId xmlns:p14="http://schemas.microsoft.com/office/powerpoint/2010/main" val="38326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91275</TotalTime>
  <Words>462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9894</cp:revision>
  <dcterms:created xsi:type="dcterms:W3CDTF">2006-08-16T00:00:00Z</dcterms:created>
  <dcterms:modified xsi:type="dcterms:W3CDTF">2024-02-13T08:40:16Z</dcterms:modified>
</cp:coreProperties>
</file>