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3" r:id="rId2"/>
    <p:sldId id="484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70871"/>
            <a:ext cx="11788771" cy="40318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CRUD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stands for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Create, Read, Update, and Delete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It's a set of basic operations that can be performed on data in a computer system, typically associated with databases.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Here's a simple breakdown: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Create (C)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Imagine you're starting a new collection, like a list of your favorite books.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Creating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is like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adding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 new book to that list. You're putting in new information.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Read (R)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Now, let's say you want to see your entire list of favorite books.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Reading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is like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looking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at the entire list or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retrieving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information that already exists.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Update (U)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Suppose you read a book from your list and want to change its status or add a note.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Updating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is like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making changes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to the information you already have.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Delete (D)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If you decide you no longer like a particular book and want to remove it from your list, that's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deleting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It's like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getting rid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of information you no longer need.</a:t>
            </a:r>
          </a:p>
        </p:txBody>
      </p:sp>
      <p:pic>
        <p:nvPicPr>
          <p:cNvPr id="4" name="Picture 2" descr="ALICE OSEMAN FOUR-BOOK COLLECTION BOX SET: TikTok made me buy it! From the  YA Prize winning author and creator of Netflix series HEARTSTOPPER :  Oseman, Alice: Amazon.in: Books">
            <a:extLst>
              <a:ext uri="{FF2B5EF4-FFF2-40B4-BE49-F238E27FC236}">
                <a16:creationId xmlns:a16="http://schemas.microsoft.com/office/drawing/2014/main" id="{80429241-FABE-C8AB-CBFE-372C0F47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11800"/>
            <a:ext cx="1600200" cy="20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70871"/>
            <a:ext cx="11788771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a computer context: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Create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Adding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new data to a database, like adding a new record.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Read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Retrieving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or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fetching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data from a database, like viewing information.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Update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Modifying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existing data in a database, like changing details.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Delete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Removing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data from a database, like eliminating information.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summary,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CRUD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way to talk about the fundamental actions we can take with data: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creating new data, reading or retrieving existing data, updating or modifying data, and deleting or removing 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a concept used in databases and computer systems to manage information effectively.</a:t>
            </a:r>
          </a:p>
        </p:txBody>
      </p:sp>
      <p:pic>
        <p:nvPicPr>
          <p:cNvPr id="4" name="Picture 2" descr="ALICE OSEMAN FOUR-BOOK COLLECTION BOX SET: TikTok made me buy it! From the  YA Prize winning author and creator of Netflix series HEARTSTOPPER :  Oseman, Alice: Amazon.in: Books">
            <a:extLst>
              <a:ext uri="{FF2B5EF4-FFF2-40B4-BE49-F238E27FC236}">
                <a16:creationId xmlns:a16="http://schemas.microsoft.com/office/drawing/2014/main" id="{80429241-FABE-C8AB-CBFE-372C0F47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44392"/>
            <a:ext cx="1524000" cy="195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91160</TotalTime>
  <Words>323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9828</cp:revision>
  <dcterms:created xsi:type="dcterms:W3CDTF">2006-08-16T00:00:00Z</dcterms:created>
  <dcterms:modified xsi:type="dcterms:W3CDTF">2023-12-10T04:31:41Z</dcterms:modified>
</cp:coreProperties>
</file>