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1"/>
  </p:notesMasterIdLst>
  <p:sldIdLst>
    <p:sldId id="471" r:id="rId2"/>
    <p:sldId id="472" r:id="rId3"/>
    <p:sldId id="473" r:id="rId4"/>
    <p:sldId id="475" r:id="rId5"/>
    <p:sldId id="476" r:id="rId6"/>
    <p:sldId id="491" r:id="rId7"/>
    <p:sldId id="477" r:id="rId8"/>
    <p:sldId id="478" r:id="rId9"/>
    <p:sldId id="482" r:id="rId10"/>
    <p:sldId id="479" r:id="rId11"/>
    <p:sldId id="480" r:id="rId12"/>
    <p:sldId id="481" r:id="rId13"/>
    <p:sldId id="483" r:id="rId14"/>
    <p:sldId id="486" r:id="rId15"/>
    <p:sldId id="487" r:id="rId16"/>
    <p:sldId id="488" r:id="rId17"/>
    <p:sldId id="484" r:id="rId18"/>
    <p:sldId id="485" r:id="rId19"/>
    <p:sldId id="489" r:id="rId2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41558F-9251-4542-AAC3-58A9376EE7AF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254167-D797-4D39-A533-FE8D7144EFDF}">
      <dgm:prSet phldrT="[Text]"/>
      <dgm:spPr/>
      <dgm:t>
        <a:bodyPr/>
        <a:lstStyle/>
        <a:p>
          <a:r>
            <a:rPr lang="en-US" dirty="0"/>
            <a:t>Response</a:t>
          </a:r>
        </a:p>
      </dgm:t>
    </dgm:pt>
    <dgm:pt modelId="{0F3E13BF-6754-4AE8-8DBE-739CDF334477}" type="parTrans" cxnId="{0221D6AB-56D2-4133-ABB8-45A1C290F517}">
      <dgm:prSet/>
      <dgm:spPr/>
      <dgm:t>
        <a:bodyPr/>
        <a:lstStyle/>
        <a:p>
          <a:endParaRPr lang="en-US"/>
        </a:p>
      </dgm:t>
    </dgm:pt>
    <dgm:pt modelId="{D93F83BA-D4B6-4BFF-9E1F-0D36485BA208}" type="sibTrans" cxnId="{0221D6AB-56D2-4133-ABB8-45A1C290F517}">
      <dgm:prSet/>
      <dgm:spPr/>
      <dgm:t>
        <a:bodyPr/>
        <a:lstStyle/>
        <a:p>
          <a:endParaRPr lang="en-US"/>
        </a:p>
      </dgm:t>
    </dgm:pt>
    <dgm:pt modelId="{64292FCD-BF4F-4347-A5D6-37FADC047D8B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99FB4834-178A-48FC-BACD-7DE193EFE319}" type="parTrans" cxnId="{A70D9FBE-BD64-4955-AAD5-5A5BDCB54F30}">
      <dgm:prSet/>
      <dgm:spPr/>
      <dgm:t>
        <a:bodyPr/>
        <a:lstStyle/>
        <a:p>
          <a:endParaRPr lang="en-US"/>
        </a:p>
      </dgm:t>
    </dgm:pt>
    <dgm:pt modelId="{3394BFAF-522A-4151-B856-FAC7ACB60261}" type="sibTrans" cxnId="{A70D9FBE-BD64-4955-AAD5-5A5BDCB54F30}">
      <dgm:prSet/>
      <dgm:spPr/>
      <dgm:t>
        <a:bodyPr/>
        <a:lstStyle/>
        <a:p>
          <a:endParaRPr lang="en-US"/>
        </a:p>
      </dgm:t>
    </dgm:pt>
    <dgm:pt modelId="{9153EBF4-9484-4D3B-8E5E-9329F42FBC93}">
      <dgm:prSet phldrT="[Text]"/>
      <dgm:spPr/>
      <dgm:t>
        <a:bodyPr/>
        <a:lstStyle/>
        <a:p>
          <a:r>
            <a:rPr lang="en-US" dirty="0"/>
            <a:t>XML</a:t>
          </a:r>
        </a:p>
      </dgm:t>
    </dgm:pt>
    <dgm:pt modelId="{8618B47C-4B5E-44C5-9EC9-3CE410BBB662}" type="parTrans" cxnId="{F7350128-7676-4319-9EE0-4411BD51117E}">
      <dgm:prSet/>
      <dgm:spPr/>
      <dgm:t>
        <a:bodyPr/>
        <a:lstStyle/>
        <a:p>
          <a:endParaRPr lang="en-US"/>
        </a:p>
      </dgm:t>
    </dgm:pt>
    <dgm:pt modelId="{9C11B719-B888-4972-AF76-28FD76C9EE84}" type="sibTrans" cxnId="{F7350128-7676-4319-9EE0-4411BD51117E}">
      <dgm:prSet/>
      <dgm:spPr/>
      <dgm:t>
        <a:bodyPr/>
        <a:lstStyle/>
        <a:p>
          <a:endParaRPr lang="en-US"/>
        </a:p>
      </dgm:t>
    </dgm:pt>
    <dgm:pt modelId="{47987D10-22ED-43AA-8D3B-309E1AFFE79E}">
      <dgm:prSet phldrT="[Text]"/>
      <dgm:spPr/>
      <dgm:t>
        <a:bodyPr/>
        <a:lstStyle/>
        <a:p>
          <a:r>
            <a:rPr lang="en-US" dirty="0"/>
            <a:t>JSON</a:t>
          </a:r>
        </a:p>
      </dgm:t>
    </dgm:pt>
    <dgm:pt modelId="{4074E392-EBA2-4093-A53E-97BC7945AD8F}" type="parTrans" cxnId="{EF43BC0E-029F-40EA-8ED9-3937E4B3A203}">
      <dgm:prSet/>
      <dgm:spPr/>
      <dgm:t>
        <a:bodyPr/>
        <a:lstStyle/>
        <a:p>
          <a:endParaRPr lang="en-US"/>
        </a:p>
      </dgm:t>
    </dgm:pt>
    <dgm:pt modelId="{7D9AADD3-7DC4-4F1A-8B41-18B8EEC49117}" type="sibTrans" cxnId="{EF43BC0E-029F-40EA-8ED9-3937E4B3A203}">
      <dgm:prSet/>
      <dgm:spPr/>
      <dgm:t>
        <a:bodyPr/>
        <a:lstStyle/>
        <a:p>
          <a:endParaRPr lang="en-US"/>
        </a:p>
      </dgm:t>
    </dgm:pt>
    <dgm:pt modelId="{DB7FDD0B-E010-43D9-A89D-14FD6E7CBB3D}" type="pres">
      <dgm:prSet presAssocID="{6841558F-9251-4542-AAC3-58A9376EE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EC983D-EF53-4A5F-A57A-62D82C87C3C6}" type="pres">
      <dgm:prSet presAssocID="{68254167-D797-4D39-A533-FE8D7144EFDF}" presName="hierRoot1" presStyleCnt="0">
        <dgm:presLayoutVars>
          <dgm:hierBranch val="init"/>
        </dgm:presLayoutVars>
      </dgm:prSet>
      <dgm:spPr/>
    </dgm:pt>
    <dgm:pt modelId="{F22ED265-10BE-4D3E-A58F-F82F379AAF6B}" type="pres">
      <dgm:prSet presAssocID="{68254167-D797-4D39-A533-FE8D7144EFDF}" presName="rootComposite1" presStyleCnt="0"/>
      <dgm:spPr/>
    </dgm:pt>
    <dgm:pt modelId="{8EA95395-96B1-4790-B141-B39BB630B2EA}" type="pres">
      <dgm:prSet presAssocID="{68254167-D797-4D39-A533-FE8D7144EFDF}" presName="rootText1" presStyleLbl="node0" presStyleIdx="0" presStyleCnt="1">
        <dgm:presLayoutVars>
          <dgm:chPref val="3"/>
        </dgm:presLayoutVars>
      </dgm:prSet>
      <dgm:spPr/>
    </dgm:pt>
    <dgm:pt modelId="{A248393F-C95D-47D2-A920-6A8172AEBA06}" type="pres">
      <dgm:prSet presAssocID="{68254167-D797-4D39-A533-FE8D7144EFDF}" presName="rootConnector1" presStyleLbl="node1" presStyleIdx="0" presStyleCnt="0"/>
      <dgm:spPr/>
    </dgm:pt>
    <dgm:pt modelId="{FA6B3C54-94FB-4481-9670-73BF09897C1B}" type="pres">
      <dgm:prSet presAssocID="{68254167-D797-4D39-A533-FE8D7144EFDF}" presName="hierChild2" presStyleCnt="0"/>
      <dgm:spPr/>
    </dgm:pt>
    <dgm:pt modelId="{8EC7DBDC-C766-4B5A-B419-AD2D84D15B94}" type="pres">
      <dgm:prSet presAssocID="{99FB4834-178A-48FC-BACD-7DE193EFE319}" presName="Name37" presStyleLbl="parChTrans1D2" presStyleIdx="0" presStyleCnt="3"/>
      <dgm:spPr/>
    </dgm:pt>
    <dgm:pt modelId="{1F7AABE1-8D84-4F34-9F9B-111C3ACF0440}" type="pres">
      <dgm:prSet presAssocID="{64292FCD-BF4F-4347-A5D6-37FADC047D8B}" presName="hierRoot2" presStyleCnt="0">
        <dgm:presLayoutVars>
          <dgm:hierBranch val="init"/>
        </dgm:presLayoutVars>
      </dgm:prSet>
      <dgm:spPr/>
    </dgm:pt>
    <dgm:pt modelId="{1316A08D-B8F8-4870-8D25-43F2A588F8C9}" type="pres">
      <dgm:prSet presAssocID="{64292FCD-BF4F-4347-A5D6-37FADC047D8B}" presName="rootComposite" presStyleCnt="0"/>
      <dgm:spPr/>
    </dgm:pt>
    <dgm:pt modelId="{2F491541-C8B0-400C-9C2B-82A232EE9237}" type="pres">
      <dgm:prSet presAssocID="{64292FCD-BF4F-4347-A5D6-37FADC047D8B}" presName="rootText" presStyleLbl="node2" presStyleIdx="0" presStyleCnt="3">
        <dgm:presLayoutVars>
          <dgm:chPref val="3"/>
        </dgm:presLayoutVars>
      </dgm:prSet>
      <dgm:spPr/>
    </dgm:pt>
    <dgm:pt modelId="{47153A92-248B-489E-B9E1-80D50A35FCBB}" type="pres">
      <dgm:prSet presAssocID="{64292FCD-BF4F-4347-A5D6-37FADC047D8B}" presName="rootConnector" presStyleLbl="node2" presStyleIdx="0" presStyleCnt="3"/>
      <dgm:spPr/>
    </dgm:pt>
    <dgm:pt modelId="{6951CB8B-D781-43C1-839F-35E502670E16}" type="pres">
      <dgm:prSet presAssocID="{64292FCD-BF4F-4347-A5D6-37FADC047D8B}" presName="hierChild4" presStyleCnt="0"/>
      <dgm:spPr/>
    </dgm:pt>
    <dgm:pt modelId="{D9170263-15DE-4C74-83B8-920760665F39}" type="pres">
      <dgm:prSet presAssocID="{64292FCD-BF4F-4347-A5D6-37FADC047D8B}" presName="hierChild5" presStyleCnt="0"/>
      <dgm:spPr/>
    </dgm:pt>
    <dgm:pt modelId="{78ECC6FE-F4BC-4337-9320-6CBAED251A6C}" type="pres">
      <dgm:prSet presAssocID="{8618B47C-4B5E-44C5-9EC9-3CE410BBB662}" presName="Name37" presStyleLbl="parChTrans1D2" presStyleIdx="1" presStyleCnt="3"/>
      <dgm:spPr/>
    </dgm:pt>
    <dgm:pt modelId="{82786AD4-EF01-47CB-B5EF-4059DC6E465C}" type="pres">
      <dgm:prSet presAssocID="{9153EBF4-9484-4D3B-8E5E-9329F42FBC93}" presName="hierRoot2" presStyleCnt="0">
        <dgm:presLayoutVars>
          <dgm:hierBranch val="init"/>
        </dgm:presLayoutVars>
      </dgm:prSet>
      <dgm:spPr/>
    </dgm:pt>
    <dgm:pt modelId="{67ABD981-72B9-466C-A7FF-8EB852131CA0}" type="pres">
      <dgm:prSet presAssocID="{9153EBF4-9484-4D3B-8E5E-9329F42FBC93}" presName="rootComposite" presStyleCnt="0"/>
      <dgm:spPr/>
    </dgm:pt>
    <dgm:pt modelId="{32330AC8-3FA9-4C15-ABC4-C334EAF1766B}" type="pres">
      <dgm:prSet presAssocID="{9153EBF4-9484-4D3B-8E5E-9329F42FBC93}" presName="rootText" presStyleLbl="node2" presStyleIdx="1" presStyleCnt="3">
        <dgm:presLayoutVars>
          <dgm:chPref val="3"/>
        </dgm:presLayoutVars>
      </dgm:prSet>
      <dgm:spPr/>
    </dgm:pt>
    <dgm:pt modelId="{52C9EA36-5494-4110-8C89-B3721A712721}" type="pres">
      <dgm:prSet presAssocID="{9153EBF4-9484-4D3B-8E5E-9329F42FBC93}" presName="rootConnector" presStyleLbl="node2" presStyleIdx="1" presStyleCnt="3"/>
      <dgm:spPr/>
    </dgm:pt>
    <dgm:pt modelId="{059F2F4A-87EE-4B3C-86F5-5726C9CFE635}" type="pres">
      <dgm:prSet presAssocID="{9153EBF4-9484-4D3B-8E5E-9329F42FBC93}" presName="hierChild4" presStyleCnt="0"/>
      <dgm:spPr/>
    </dgm:pt>
    <dgm:pt modelId="{4CA64221-C5B3-4E7C-8A1C-606D29269F32}" type="pres">
      <dgm:prSet presAssocID="{9153EBF4-9484-4D3B-8E5E-9329F42FBC93}" presName="hierChild5" presStyleCnt="0"/>
      <dgm:spPr/>
    </dgm:pt>
    <dgm:pt modelId="{73AAFAB3-6DE6-4AC0-B5C8-0F93F1D0152A}" type="pres">
      <dgm:prSet presAssocID="{4074E392-EBA2-4093-A53E-97BC7945AD8F}" presName="Name37" presStyleLbl="parChTrans1D2" presStyleIdx="2" presStyleCnt="3"/>
      <dgm:spPr/>
    </dgm:pt>
    <dgm:pt modelId="{1AC392C7-40E8-409C-966E-5F7DE6E27ED6}" type="pres">
      <dgm:prSet presAssocID="{47987D10-22ED-43AA-8D3B-309E1AFFE79E}" presName="hierRoot2" presStyleCnt="0">
        <dgm:presLayoutVars>
          <dgm:hierBranch val="init"/>
        </dgm:presLayoutVars>
      </dgm:prSet>
      <dgm:spPr/>
    </dgm:pt>
    <dgm:pt modelId="{5A2F54CA-9E67-4619-B9B2-36E8B3DA93A7}" type="pres">
      <dgm:prSet presAssocID="{47987D10-22ED-43AA-8D3B-309E1AFFE79E}" presName="rootComposite" presStyleCnt="0"/>
      <dgm:spPr/>
    </dgm:pt>
    <dgm:pt modelId="{7CFFF7B3-5CA6-4990-A0D3-DB060FA72153}" type="pres">
      <dgm:prSet presAssocID="{47987D10-22ED-43AA-8D3B-309E1AFFE79E}" presName="rootText" presStyleLbl="node2" presStyleIdx="2" presStyleCnt="3" custLinFactNeighborX="93156" custLinFactNeighborY="3276">
        <dgm:presLayoutVars>
          <dgm:chPref val="3"/>
        </dgm:presLayoutVars>
      </dgm:prSet>
      <dgm:spPr/>
    </dgm:pt>
    <dgm:pt modelId="{E2E52B5B-F2C5-4CAC-B50D-B3A28D525594}" type="pres">
      <dgm:prSet presAssocID="{47987D10-22ED-43AA-8D3B-309E1AFFE79E}" presName="rootConnector" presStyleLbl="node2" presStyleIdx="2" presStyleCnt="3"/>
      <dgm:spPr/>
    </dgm:pt>
    <dgm:pt modelId="{E6F9A7CC-230F-45EE-B0AC-3B795E7A8AEC}" type="pres">
      <dgm:prSet presAssocID="{47987D10-22ED-43AA-8D3B-309E1AFFE79E}" presName="hierChild4" presStyleCnt="0"/>
      <dgm:spPr/>
    </dgm:pt>
    <dgm:pt modelId="{CAE38B03-4A53-4F5F-91C9-72918A88BC6A}" type="pres">
      <dgm:prSet presAssocID="{47987D10-22ED-43AA-8D3B-309E1AFFE79E}" presName="hierChild5" presStyleCnt="0"/>
      <dgm:spPr/>
    </dgm:pt>
    <dgm:pt modelId="{C14C2327-41DA-477E-ADB0-3BFE8CA9FCAA}" type="pres">
      <dgm:prSet presAssocID="{68254167-D797-4D39-A533-FE8D7144EFDF}" presName="hierChild3" presStyleCnt="0"/>
      <dgm:spPr/>
    </dgm:pt>
  </dgm:ptLst>
  <dgm:cxnLst>
    <dgm:cxn modelId="{EF43BC0E-029F-40EA-8ED9-3937E4B3A203}" srcId="{68254167-D797-4D39-A533-FE8D7144EFDF}" destId="{47987D10-22ED-43AA-8D3B-309E1AFFE79E}" srcOrd="2" destOrd="0" parTransId="{4074E392-EBA2-4093-A53E-97BC7945AD8F}" sibTransId="{7D9AADD3-7DC4-4F1A-8B41-18B8EEC49117}"/>
    <dgm:cxn modelId="{02CC231F-C87E-4C59-BFC4-1D09AC4A7003}" type="presOf" srcId="{4074E392-EBA2-4093-A53E-97BC7945AD8F}" destId="{73AAFAB3-6DE6-4AC0-B5C8-0F93F1D0152A}" srcOrd="0" destOrd="0" presId="urn:microsoft.com/office/officeart/2005/8/layout/orgChart1"/>
    <dgm:cxn modelId="{94BB2E25-D7B4-4C4D-8494-2607D365A0E9}" type="presOf" srcId="{64292FCD-BF4F-4347-A5D6-37FADC047D8B}" destId="{47153A92-248B-489E-B9E1-80D50A35FCBB}" srcOrd="1" destOrd="0" presId="urn:microsoft.com/office/officeart/2005/8/layout/orgChart1"/>
    <dgm:cxn modelId="{F7350128-7676-4319-9EE0-4411BD51117E}" srcId="{68254167-D797-4D39-A533-FE8D7144EFDF}" destId="{9153EBF4-9484-4D3B-8E5E-9329F42FBC93}" srcOrd="1" destOrd="0" parTransId="{8618B47C-4B5E-44C5-9EC9-3CE410BBB662}" sibTransId="{9C11B719-B888-4972-AF76-28FD76C9EE84}"/>
    <dgm:cxn modelId="{E4E39C34-B600-4AF9-AC93-B623495EBF6D}" type="presOf" srcId="{68254167-D797-4D39-A533-FE8D7144EFDF}" destId="{8EA95395-96B1-4790-B141-B39BB630B2EA}" srcOrd="0" destOrd="0" presId="urn:microsoft.com/office/officeart/2005/8/layout/orgChart1"/>
    <dgm:cxn modelId="{E0C1B636-CCEF-497F-A1D3-4C7E7A1BB92E}" type="presOf" srcId="{68254167-D797-4D39-A533-FE8D7144EFDF}" destId="{A248393F-C95D-47D2-A920-6A8172AEBA06}" srcOrd="1" destOrd="0" presId="urn:microsoft.com/office/officeart/2005/8/layout/orgChart1"/>
    <dgm:cxn modelId="{52E49A62-FD3E-4F91-B600-AFDB0945ADFC}" type="presOf" srcId="{6841558F-9251-4542-AAC3-58A9376EE7AF}" destId="{DB7FDD0B-E010-43D9-A89D-14FD6E7CBB3D}" srcOrd="0" destOrd="0" presId="urn:microsoft.com/office/officeart/2005/8/layout/orgChart1"/>
    <dgm:cxn modelId="{4750C476-B7EC-49B4-99D4-C27810132726}" type="presOf" srcId="{64292FCD-BF4F-4347-A5D6-37FADC047D8B}" destId="{2F491541-C8B0-400C-9C2B-82A232EE9237}" srcOrd="0" destOrd="0" presId="urn:microsoft.com/office/officeart/2005/8/layout/orgChart1"/>
    <dgm:cxn modelId="{39634C8D-1E81-4BC3-8583-77D6F4F7A5C1}" type="presOf" srcId="{99FB4834-178A-48FC-BACD-7DE193EFE319}" destId="{8EC7DBDC-C766-4B5A-B419-AD2D84D15B94}" srcOrd="0" destOrd="0" presId="urn:microsoft.com/office/officeart/2005/8/layout/orgChart1"/>
    <dgm:cxn modelId="{A7EB63A0-5A5A-41F7-A21B-BC66C521261B}" type="presOf" srcId="{9153EBF4-9484-4D3B-8E5E-9329F42FBC93}" destId="{32330AC8-3FA9-4C15-ABC4-C334EAF1766B}" srcOrd="0" destOrd="0" presId="urn:microsoft.com/office/officeart/2005/8/layout/orgChart1"/>
    <dgm:cxn modelId="{0221D6AB-56D2-4133-ABB8-45A1C290F517}" srcId="{6841558F-9251-4542-AAC3-58A9376EE7AF}" destId="{68254167-D797-4D39-A533-FE8D7144EFDF}" srcOrd="0" destOrd="0" parTransId="{0F3E13BF-6754-4AE8-8DBE-739CDF334477}" sibTransId="{D93F83BA-D4B6-4BFF-9E1F-0D36485BA208}"/>
    <dgm:cxn modelId="{A70D9FBE-BD64-4955-AAD5-5A5BDCB54F30}" srcId="{68254167-D797-4D39-A533-FE8D7144EFDF}" destId="{64292FCD-BF4F-4347-A5D6-37FADC047D8B}" srcOrd="0" destOrd="0" parTransId="{99FB4834-178A-48FC-BACD-7DE193EFE319}" sibTransId="{3394BFAF-522A-4151-B856-FAC7ACB60261}"/>
    <dgm:cxn modelId="{95FECAD3-087A-44B4-907C-E30AAAE3D192}" type="presOf" srcId="{47987D10-22ED-43AA-8D3B-309E1AFFE79E}" destId="{E2E52B5B-F2C5-4CAC-B50D-B3A28D525594}" srcOrd="1" destOrd="0" presId="urn:microsoft.com/office/officeart/2005/8/layout/orgChart1"/>
    <dgm:cxn modelId="{914FEDE2-355A-47CA-AEF3-1C37AE1A488E}" type="presOf" srcId="{47987D10-22ED-43AA-8D3B-309E1AFFE79E}" destId="{7CFFF7B3-5CA6-4990-A0D3-DB060FA72153}" srcOrd="0" destOrd="0" presId="urn:microsoft.com/office/officeart/2005/8/layout/orgChart1"/>
    <dgm:cxn modelId="{A20F47E5-F458-4884-9E95-F5FECF1D7598}" type="presOf" srcId="{8618B47C-4B5E-44C5-9EC9-3CE410BBB662}" destId="{78ECC6FE-F4BC-4337-9320-6CBAED251A6C}" srcOrd="0" destOrd="0" presId="urn:microsoft.com/office/officeart/2005/8/layout/orgChart1"/>
    <dgm:cxn modelId="{1A113FF4-A2FE-40CB-9B81-B334981CE8A3}" type="presOf" srcId="{9153EBF4-9484-4D3B-8E5E-9329F42FBC93}" destId="{52C9EA36-5494-4110-8C89-B3721A712721}" srcOrd="1" destOrd="0" presId="urn:microsoft.com/office/officeart/2005/8/layout/orgChart1"/>
    <dgm:cxn modelId="{22F705B8-17B0-4776-9484-177402571FF9}" type="presParOf" srcId="{DB7FDD0B-E010-43D9-A89D-14FD6E7CBB3D}" destId="{E4EC983D-EF53-4A5F-A57A-62D82C87C3C6}" srcOrd="0" destOrd="0" presId="urn:microsoft.com/office/officeart/2005/8/layout/orgChart1"/>
    <dgm:cxn modelId="{9EE6F086-3CC2-4984-BD6C-39393533B6AE}" type="presParOf" srcId="{E4EC983D-EF53-4A5F-A57A-62D82C87C3C6}" destId="{F22ED265-10BE-4D3E-A58F-F82F379AAF6B}" srcOrd="0" destOrd="0" presId="urn:microsoft.com/office/officeart/2005/8/layout/orgChart1"/>
    <dgm:cxn modelId="{4E0A03A7-A8C7-4380-9558-E805C9867090}" type="presParOf" srcId="{F22ED265-10BE-4D3E-A58F-F82F379AAF6B}" destId="{8EA95395-96B1-4790-B141-B39BB630B2EA}" srcOrd="0" destOrd="0" presId="urn:microsoft.com/office/officeart/2005/8/layout/orgChart1"/>
    <dgm:cxn modelId="{94F32711-7D5B-4C88-B06E-023D5B8A1DFF}" type="presParOf" srcId="{F22ED265-10BE-4D3E-A58F-F82F379AAF6B}" destId="{A248393F-C95D-47D2-A920-6A8172AEBA06}" srcOrd="1" destOrd="0" presId="urn:microsoft.com/office/officeart/2005/8/layout/orgChart1"/>
    <dgm:cxn modelId="{CC23A24F-A99C-46F7-8EB7-5C3A77237600}" type="presParOf" srcId="{E4EC983D-EF53-4A5F-A57A-62D82C87C3C6}" destId="{FA6B3C54-94FB-4481-9670-73BF09897C1B}" srcOrd="1" destOrd="0" presId="urn:microsoft.com/office/officeart/2005/8/layout/orgChart1"/>
    <dgm:cxn modelId="{E6F4D0D8-8638-4F2B-ADB6-DAC171AB1477}" type="presParOf" srcId="{FA6B3C54-94FB-4481-9670-73BF09897C1B}" destId="{8EC7DBDC-C766-4B5A-B419-AD2D84D15B94}" srcOrd="0" destOrd="0" presId="urn:microsoft.com/office/officeart/2005/8/layout/orgChart1"/>
    <dgm:cxn modelId="{DC176FDD-063A-4780-B853-361325C3A38E}" type="presParOf" srcId="{FA6B3C54-94FB-4481-9670-73BF09897C1B}" destId="{1F7AABE1-8D84-4F34-9F9B-111C3ACF0440}" srcOrd="1" destOrd="0" presId="urn:microsoft.com/office/officeart/2005/8/layout/orgChart1"/>
    <dgm:cxn modelId="{F2E38CBB-FF61-49F4-B977-0F7785AC2678}" type="presParOf" srcId="{1F7AABE1-8D84-4F34-9F9B-111C3ACF0440}" destId="{1316A08D-B8F8-4870-8D25-43F2A588F8C9}" srcOrd="0" destOrd="0" presId="urn:microsoft.com/office/officeart/2005/8/layout/orgChart1"/>
    <dgm:cxn modelId="{6630F6B8-C78B-4865-BB1C-8BF68362D156}" type="presParOf" srcId="{1316A08D-B8F8-4870-8D25-43F2A588F8C9}" destId="{2F491541-C8B0-400C-9C2B-82A232EE9237}" srcOrd="0" destOrd="0" presId="urn:microsoft.com/office/officeart/2005/8/layout/orgChart1"/>
    <dgm:cxn modelId="{76272C8E-BF0F-4F9A-B89D-5665AB2C0020}" type="presParOf" srcId="{1316A08D-B8F8-4870-8D25-43F2A588F8C9}" destId="{47153A92-248B-489E-B9E1-80D50A35FCBB}" srcOrd="1" destOrd="0" presId="urn:microsoft.com/office/officeart/2005/8/layout/orgChart1"/>
    <dgm:cxn modelId="{6DC5C8BA-6688-430D-A12C-2761FFA746B0}" type="presParOf" srcId="{1F7AABE1-8D84-4F34-9F9B-111C3ACF0440}" destId="{6951CB8B-D781-43C1-839F-35E502670E16}" srcOrd="1" destOrd="0" presId="urn:microsoft.com/office/officeart/2005/8/layout/orgChart1"/>
    <dgm:cxn modelId="{28F96C9E-711E-4F1A-A0CC-0CFE4D49DDF2}" type="presParOf" srcId="{1F7AABE1-8D84-4F34-9F9B-111C3ACF0440}" destId="{D9170263-15DE-4C74-83B8-920760665F39}" srcOrd="2" destOrd="0" presId="urn:microsoft.com/office/officeart/2005/8/layout/orgChart1"/>
    <dgm:cxn modelId="{9B7FA8F0-4D75-40D3-8B4D-16B4938CB86F}" type="presParOf" srcId="{FA6B3C54-94FB-4481-9670-73BF09897C1B}" destId="{78ECC6FE-F4BC-4337-9320-6CBAED251A6C}" srcOrd="2" destOrd="0" presId="urn:microsoft.com/office/officeart/2005/8/layout/orgChart1"/>
    <dgm:cxn modelId="{A2CDB369-2761-4E33-BED8-B41137D7C1FE}" type="presParOf" srcId="{FA6B3C54-94FB-4481-9670-73BF09897C1B}" destId="{82786AD4-EF01-47CB-B5EF-4059DC6E465C}" srcOrd="3" destOrd="0" presId="urn:microsoft.com/office/officeart/2005/8/layout/orgChart1"/>
    <dgm:cxn modelId="{F9A8F257-8DC3-4BC2-AF3D-949FB61E62C4}" type="presParOf" srcId="{82786AD4-EF01-47CB-B5EF-4059DC6E465C}" destId="{67ABD981-72B9-466C-A7FF-8EB852131CA0}" srcOrd="0" destOrd="0" presId="urn:microsoft.com/office/officeart/2005/8/layout/orgChart1"/>
    <dgm:cxn modelId="{07747DF6-1EC4-457E-86C7-8123909ACF85}" type="presParOf" srcId="{67ABD981-72B9-466C-A7FF-8EB852131CA0}" destId="{32330AC8-3FA9-4C15-ABC4-C334EAF1766B}" srcOrd="0" destOrd="0" presId="urn:microsoft.com/office/officeart/2005/8/layout/orgChart1"/>
    <dgm:cxn modelId="{A8E01406-7673-4CA7-983D-B1519C000B89}" type="presParOf" srcId="{67ABD981-72B9-466C-A7FF-8EB852131CA0}" destId="{52C9EA36-5494-4110-8C89-B3721A712721}" srcOrd="1" destOrd="0" presId="urn:microsoft.com/office/officeart/2005/8/layout/orgChart1"/>
    <dgm:cxn modelId="{733E9565-DBFD-4258-8DD6-993CF83CC45C}" type="presParOf" srcId="{82786AD4-EF01-47CB-B5EF-4059DC6E465C}" destId="{059F2F4A-87EE-4B3C-86F5-5726C9CFE635}" srcOrd="1" destOrd="0" presId="urn:microsoft.com/office/officeart/2005/8/layout/orgChart1"/>
    <dgm:cxn modelId="{F480147D-A7F8-48CB-ADF5-B1FC0E5EABF8}" type="presParOf" srcId="{82786AD4-EF01-47CB-B5EF-4059DC6E465C}" destId="{4CA64221-C5B3-4E7C-8A1C-606D29269F32}" srcOrd="2" destOrd="0" presId="urn:microsoft.com/office/officeart/2005/8/layout/orgChart1"/>
    <dgm:cxn modelId="{9E4AB917-20D3-48BF-95E0-49DEAE7256D1}" type="presParOf" srcId="{FA6B3C54-94FB-4481-9670-73BF09897C1B}" destId="{73AAFAB3-6DE6-4AC0-B5C8-0F93F1D0152A}" srcOrd="4" destOrd="0" presId="urn:microsoft.com/office/officeart/2005/8/layout/orgChart1"/>
    <dgm:cxn modelId="{140F21D8-CA70-49E1-8262-539AAF59E1F4}" type="presParOf" srcId="{FA6B3C54-94FB-4481-9670-73BF09897C1B}" destId="{1AC392C7-40E8-409C-966E-5F7DE6E27ED6}" srcOrd="5" destOrd="0" presId="urn:microsoft.com/office/officeart/2005/8/layout/orgChart1"/>
    <dgm:cxn modelId="{1A021E57-4D01-4272-97DC-3AD08DA4CA7F}" type="presParOf" srcId="{1AC392C7-40E8-409C-966E-5F7DE6E27ED6}" destId="{5A2F54CA-9E67-4619-B9B2-36E8B3DA93A7}" srcOrd="0" destOrd="0" presId="urn:microsoft.com/office/officeart/2005/8/layout/orgChart1"/>
    <dgm:cxn modelId="{909ADA75-30E7-404B-82B7-B2C749AAC858}" type="presParOf" srcId="{5A2F54CA-9E67-4619-B9B2-36E8B3DA93A7}" destId="{7CFFF7B3-5CA6-4990-A0D3-DB060FA72153}" srcOrd="0" destOrd="0" presId="urn:microsoft.com/office/officeart/2005/8/layout/orgChart1"/>
    <dgm:cxn modelId="{E6256F3C-727A-4F42-B758-6BA101131007}" type="presParOf" srcId="{5A2F54CA-9E67-4619-B9B2-36E8B3DA93A7}" destId="{E2E52B5B-F2C5-4CAC-B50D-B3A28D525594}" srcOrd="1" destOrd="0" presId="urn:microsoft.com/office/officeart/2005/8/layout/orgChart1"/>
    <dgm:cxn modelId="{C5C789DF-194D-4C27-8D9B-2B7FA867F254}" type="presParOf" srcId="{1AC392C7-40E8-409C-966E-5F7DE6E27ED6}" destId="{E6F9A7CC-230F-45EE-B0AC-3B795E7A8AEC}" srcOrd="1" destOrd="0" presId="urn:microsoft.com/office/officeart/2005/8/layout/orgChart1"/>
    <dgm:cxn modelId="{A3E945B7-524E-4C53-AFEC-048ACAB3AE8E}" type="presParOf" srcId="{1AC392C7-40E8-409C-966E-5F7DE6E27ED6}" destId="{CAE38B03-4A53-4F5F-91C9-72918A88BC6A}" srcOrd="2" destOrd="0" presId="urn:microsoft.com/office/officeart/2005/8/layout/orgChart1"/>
    <dgm:cxn modelId="{3B58261B-896A-4E11-B195-30BF85678B29}" type="presParOf" srcId="{E4EC983D-EF53-4A5F-A57A-62D82C87C3C6}" destId="{C14C2327-41DA-477E-ADB0-3BFE8CA9FCAA}" srcOrd="2" destOrd="0" presId="urn:microsoft.com/office/officeart/2005/8/layout/orgChart1"/>
  </dgm:cxnLst>
  <dgm:bg/>
  <dgm:whole>
    <a:ln w="63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AFAB3-6DE6-4AC0-B5C8-0F93F1D0152A}">
      <dsp:nvSpPr>
        <dsp:cNvPr id="0" name=""/>
        <dsp:cNvSpPr/>
      </dsp:nvSpPr>
      <dsp:spPr>
        <a:xfrm>
          <a:off x="2161116" y="1132708"/>
          <a:ext cx="1529295" cy="286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80"/>
              </a:lnTo>
              <a:lnTo>
                <a:pt x="1529295" y="153380"/>
              </a:lnTo>
              <a:lnTo>
                <a:pt x="1529295" y="2860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CC6FE-F4BC-4337-9320-6CBAED251A6C}">
      <dsp:nvSpPr>
        <dsp:cNvPr id="0" name=""/>
        <dsp:cNvSpPr/>
      </dsp:nvSpPr>
      <dsp:spPr>
        <a:xfrm>
          <a:off x="2115396" y="1132708"/>
          <a:ext cx="91440" cy="26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36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7DBDC-C766-4B5A-B419-AD2D84D15B94}">
      <dsp:nvSpPr>
        <dsp:cNvPr id="0" name=""/>
        <dsp:cNvSpPr/>
      </dsp:nvSpPr>
      <dsp:spPr>
        <a:xfrm>
          <a:off x="632110" y="1132708"/>
          <a:ext cx="1529005" cy="265364"/>
        </a:xfrm>
        <a:custGeom>
          <a:avLst/>
          <a:gdLst/>
          <a:ahLst/>
          <a:cxnLst/>
          <a:rect l="0" t="0" r="0" b="0"/>
          <a:pathLst>
            <a:path>
              <a:moveTo>
                <a:pt x="1529005" y="0"/>
              </a:moveTo>
              <a:lnTo>
                <a:pt x="1529005" y="132682"/>
              </a:lnTo>
              <a:lnTo>
                <a:pt x="0" y="132682"/>
              </a:lnTo>
              <a:lnTo>
                <a:pt x="0" y="26536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95395-96B1-4790-B141-B39BB630B2EA}">
      <dsp:nvSpPr>
        <dsp:cNvPr id="0" name=""/>
        <dsp:cNvSpPr/>
      </dsp:nvSpPr>
      <dsp:spPr>
        <a:xfrm>
          <a:off x="1529295" y="500888"/>
          <a:ext cx="1263640" cy="631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Response</a:t>
          </a:r>
        </a:p>
      </dsp:txBody>
      <dsp:txXfrm>
        <a:off x="1529295" y="500888"/>
        <a:ext cx="1263640" cy="631820"/>
      </dsp:txXfrm>
    </dsp:sp>
    <dsp:sp modelId="{2F491541-C8B0-400C-9C2B-82A232EE9237}">
      <dsp:nvSpPr>
        <dsp:cNvPr id="0" name=""/>
        <dsp:cNvSpPr/>
      </dsp:nvSpPr>
      <dsp:spPr>
        <a:xfrm>
          <a:off x="290" y="1398073"/>
          <a:ext cx="1263640" cy="6318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HTML</a:t>
          </a:r>
        </a:p>
      </dsp:txBody>
      <dsp:txXfrm>
        <a:off x="290" y="1398073"/>
        <a:ext cx="1263640" cy="631820"/>
      </dsp:txXfrm>
    </dsp:sp>
    <dsp:sp modelId="{32330AC8-3FA9-4C15-ABC4-C334EAF1766B}">
      <dsp:nvSpPr>
        <dsp:cNvPr id="0" name=""/>
        <dsp:cNvSpPr/>
      </dsp:nvSpPr>
      <dsp:spPr>
        <a:xfrm>
          <a:off x="1529295" y="1398073"/>
          <a:ext cx="1263640" cy="6318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XML</a:t>
          </a:r>
        </a:p>
      </dsp:txBody>
      <dsp:txXfrm>
        <a:off x="1529295" y="1398073"/>
        <a:ext cx="1263640" cy="631820"/>
      </dsp:txXfrm>
    </dsp:sp>
    <dsp:sp modelId="{7CFFF7B3-5CA6-4990-A0D3-DB060FA72153}">
      <dsp:nvSpPr>
        <dsp:cNvPr id="0" name=""/>
        <dsp:cNvSpPr/>
      </dsp:nvSpPr>
      <dsp:spPr>
        <a:xfrm>
          <a:off x="3058591" y="1418771"/>
          <a:ext cx="1263640" cy="6318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JSON</a:t>
          </a:r>
        </a:p>
      </dsp:txBody>
      <dsp:txXfrm>
        <a:off x="3058591" y="1418771"/>
        <a:ext cx="1263640" cy="631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68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5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46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30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35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92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34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48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5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5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1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5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33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3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4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18BEF-E8D4-960F-1AF8-4BE5BBE89615}"/>
              </a:ext>
            </a:extLst>
          </p:cNvPr>
          <p:cNvSpPr txBox="1"/>
          <p:nvPr/>
        </p:nvSpPr>
        <p:spPr>
          <a:xfrm>
            <a:off x="2514600" y="914400"/>
            <a:ext cx="74029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API –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pplication </a:t>
            </a:r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sz="3600" dirty="0"/>
              <a:t>rograming </a:t>
            </a:r>
            <a:r>
              <a:rPr lang="en-US" sz="3600" dirty="0">
                <a:solidFill>
                  <a:srgbClr val="FF0000"/>
                </a:solidFill>
              </a:rPr>
              <a:t>I</a:t>
            </a:r>
            <a:r>
              <a:rPr lang="en-US" sz="3600" dirty="0"/>
              <a:t>nterface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38E92B-FA80-E8E5-5B6B-5AD61C3BC03A}"/>
              </a:ext>
            </a:extLst>
          </p:cNvPr>
          <p:cNvSpPr/>
          <p:nvPr/>
        </p:nvSpPr>
        <p:spPr>
          <a:xfrm>
            <a:off x="1735670" y="4267200"/>
            <a:ext cx="2713565" cy="1295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1C22E3-EAB9-E514-17E0-9B645B3DC94F}"/>
              </a:ext>
            </a:extLst>
          </p:cNvPr>
          <p:cNvSpPr/>
          <p:nvPr/>
        </p:nvSpPr>
        <p:spPr>
          <a:xfrm>
            <a:off x="8564035" y="4267200"/>
            <a:ext cx="2713565" cy="1295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3746B9-BA8E-42FB-2FA2-52ECCE07EE70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449235" y="4914900"/>
            <a:ext cx="4114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CD3F3CB-A1A6-6990-D24D-D072E088FCEF}"/>
              </a:ext>
            </a:extLst>
          </p:cNvPr>
          <p:cNvSpPr/>
          <p:nvPr/>
        </p:nvSpPr>
        <p:spPr>
          <a:xfrm>
            <a:off x="1527543" y="2082290"/>
            <a:ext cx="9750057" cy="1155525"/>
          </a:xfrm>
          <a:prstGeom prst="wedgeRoundRectCallout">
            <a:avLst>
              <a:gd name="adj1" fmla="val -1469"/>
              <a:gd name="adj2" fmla="val 18852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API</a:t>
            </a:r>
            <a:r>
              <a:rPr lang="en-US" sz="1800" dirty="0"/>
              <a:t>  is a piece of software using that two or more applications can communicate with each other.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All Applications are connected because of </a:t>
            </a:r>
            <a:r>
              <a:rPr lang="en-US" sz="1800" dirty="0">
                <a:solidFill>
                  <a:srgbClr val="FF0000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B5EE6-36C0-3F85-8F04-4A94A11D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600200"/>
            <a:ext cx="5143946" cy="41608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996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D9264-4C92-E0A3-FFC6-430B5BC7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630" y="1375462"/>
            <a:ext cx="7521592" cy="15927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A9348A-DD20-21B1-3CB0-AE8408A9DB41}"/>
              </a:ext>
            </a:extLst>
          </p:cNvPr>
          <p:cNvSpPr txBox="1"/>
          <p:nvPr/>
        </p:nvSpPr>
        <p:spPr>
          <a:xfrm>
            <a:off x="5434219" y="765862"/>
            <a:ext cx="1834413" cy="4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API Endpoint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5F8A0-C0CA-E61D-95AC-A9ACB1524A41}"/>
              </a:ext>
            </a:extLst>
          </p:cNvPr>
          <p:cNvSpPr txBox="1"/>
          <p:nvPr/>
        </p:nvSpPr>
        <p:spPr>
          <a:xfrm>
            <a:off x="3093355" y="3581400"/>
            <a:ext cx="6126845" cy="19806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n-US" dirty="0"/>
              <a:t>://</a:t>
            </a:r>
            <a:r>
              <a:rPr lang="en-US" dirty="0">
                <a:solidFill>
                  <a:srgbClr val="FF0000"/>
                </a:solidFill>
              </a:rPr>
              <a:t>www.google.com</a:t>
            </a:r>
            <a:r>
              <a:rPr lang="en-US" dirty="0"/>
              <a:t>/api/</a:t>
            </a:r>
            <a:r>
              <a:rPr lang="en-US" dirty="0">
                <a:solidFill>
                  <a:srgbClr val="00B050"/>
                </a:solidFill>
              </a:rPr>
              <a:t>users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n-US" dirty="0"/>
              <a:t>://</a:t>
            </a:r>
            <a:r>
              <a:rPr lang="en-US" dirty="0">
                <a:solidFill>
                  <a:srgbClr val="FF0000"/>
                </a:solidFill>
              </a:rPr>
              <a:t>www.google.com</a:t>
            </a:r>
            <a:r>
              <a:rPr lang="en-US" dirty="0"/>
              <a:t>/api/</a:t>
            </a:r>
            <a:r>
              <a:rPr lang="en-US" dirty="0">
                <a:solidFill>
                  <a:srgbClr val="00B050"/>
                </a:solidFill>
              </a:rPr>
              <a:t>users/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n-US" dirty="0"/>
              <a:t>://</a:t>
            </a:r>
            <a:r>
              <a:rPr lang="en-US" dirty="0">
                <a:solidFill>
                  <a:srgbClr val="FF0000"/>
                </a:solidFill>
              </a:rPr>
              <a:t>www.google.com</a:t>
            </a:r>
            <a:r>
              <a:rPr lang="en-US" dirty="0"/>
              <a:t>/api/</a:t>
            </a:r>
            <a:r>
              <a:rPr lang="en-US" dirty="0">
                <a:solidFill>
                  <a:srgbClr val="00B050"/>
                </a:solidFill>
              </a:rPr>
              <a:t>users?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limit=20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DB1F0-D826-D58F-D62F-EB2B1FA3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05" y="1567852"/>
            <a:ext cx="7460627" cy="3322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52823-463B-E2DE-4259-5B1BDAAB761D}"/>
              </a:ext>
            </a:extLst>
          </p:cNvPr>
          <p:cNvSpPr txBox="1"/>
          <p:nvPr/>
        </p:nvSpPr>
        <p:spPr>
          <a:xfrm>
            <a:off x="5434219" y="765862"/>
            <a:ext cx="1952201" cy="4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D819B-ED01-575A-2CDF-77CE8BBEC58A}"/>
              </a:ext>
            </a:extLst>
          </p:cNvPr>
          <p:cNvSpPr txBox="1"/>
          <p:nvPr/>
        </p:nvSpPr>
        <p:spPr>
          <a:xfrm>
            <a:off x="3348969" y="5483885"/>
            <a:ext cx="5718831" cy="47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-   https</a:t>
            </a:r>
            <a:r>
              <a:rPr lang="en-US" dirty="0"/>
              <a:t>://</a:t>
            </a:r>
            <a:r>
              <a:rPr lang="en-US" dirty="0">
                <a:solidFill>
                  <a:srgbClr val="FF0000"/>
                </a:solidFill>
              </a:rPr>
              <a:t>www.google.com</a:t>
            </a:r>
            <a:r>
              <a:rPr lang="en-US" dirty="0"/>
              <a:t>/api/</a:t>
            </a:r>
            <a:r>
              <a:rPr lang="en-US" dirty="0">
                <a:solidFill>
                  <a:srgbClr val="00B050"/>
                </a:solidFill>
              </a:rPr>
              <a:t>users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1A3BE-45D7-EECF-2BD8-E9B3081A0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80" y="5275646"/>
            <a:ext cx="2164268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D3B7-5C58-D8B8-C812-46684165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79" y="899589"/>
            <a:ext cx="10896600" cy="57409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4B843D-3463-82A8-488A-8D39825A9ADF}"/>
              </a:ext>
            </a:extLst>
          </p:cNvPr>
          <p:cNvSpPr/>
          <p:nvPr/>
        </p:nvSpPr>
        <p:spPr>
          <a:xfrm>
            <a:off x="1219200" y="3067756"/>
            <a:ext cx="6019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n-US" dirty="0"/>
              <a:t>://</a:t>
            </a:r>
            <a:r>
              <a:rPr lang="en-US" dirty="0">
                <a:solidFill>
                  <a:srgbClr val="FF0000"/>
                </a:solidFill>
              </a:rPr>
              <a:t>www.google.com</a:t>
            </a:r>
            <a:r>
              <a:rPr lang="en-US" dirty="0"/>
              <a:t>/api/</a:t>
            </a:r>
            <a:r>
              <a:rPr lang="en-US" dirty="0">
                <a:solidFill>
                  <a:srgbClr val="00B050"/>
                </a:solidFill>
              </a:rPr>
              <a:t>users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DB64E-7781-9BAA-0175-F2D0579B5B5E}"/>
              </a:ext>
            </a:extLst>
          </p:cNvPr>
          <p:cNvSpPr/>
          <p:nvPr/>
        </p:nvSpPr>
        <p:spPr>
          <a:xfrm>
            <a:off x="8229599" y="4114800"/>
            <a:ext cx="3464279" cy="2286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“https</a:t>
            </a:r>
            <a:r>
              <a:rPr lang="en-US" sz="1100" dirty="0"/>
              <a:t>://</a:t>
            </a:r>
            <a:r>
              <a:rPr lang="en-US" sz="1100" dirty="0">
                <a:solidFill>
                  <a:srgbClr val="FF0000"/>
                </a:solidFill>
              </a:rPr>
              <a:t>www.google.com</a:t>
            </a:r>
            <a:r>
              <a:rPr lang="en-US" sz="1100" dirty="0"/>
              <a:t>/api/</a:t>
            </a:r>
            <a:r>
              <a:rPr lang="en-US" sz="1100" dirty="0">
                <a:solidFill>
                  <a:srgbClr val="00B050"/>
                </a:solidFill>
              </a:rPr>
              <a:t>users/123”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92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AAF63-6E67-3C7A-49AB-BDC5462E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131711"/>
            <a:ext cx="11287325" cy="53996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5A9BB8-BD08-B03A-F2CE-257C0B1FDD4A}"/>
              </a:ext>
            </a:extLst>
          </p:cNvPr>
          <p:cNvSpPr/>
          <p:nvPr/>
        </p:nvSpPr>
        <p:spPr>
          <a:xfrm>
            <a:off x="842435" y="3470273"/>
            <a:ext cx="6019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n-US" dirty="0"/>
              <a:t>://</a:t>
            </a:r>
            <a:r>
              <a:rPr lang="en-US" dirty="0">
                <a:solidFill>
                  <a:srgbClr val="FF0000"/>
                </a:solidFill>
              </a:rPr>
              <a:t>www.google.com</a:t>
            </a:r>
            <a:r>
              <a:rPr lang="en-US" dirty="0"/>
              <a:t>/api/</a:t>
            </a:r>
            <a:r>
              <a:rPr lang="en-US" dirty="0">
                <a:solidFill>
                  <a:srgbClr val="00B050"/>
                </a:solidFill>
              </a:rPr>
              <a:t>users/123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EE15D-8E7F-3E81-C5CF-11C081D4A3F5}"/>
              </a:ext>
            </a:extLst>
          </p:cNvPr>
          <p:cNvSpPr/>
          <p:nvPr/>
        </p:nvSpPr>
        <p:spPr>
          <a:xfrm>
            <a:off x="7961640" y="4343400"/>
            <a:ext cx="3696960" cy="2286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“https</a:t>
            </a:r>
            <a:r>
              <a:rPr lang="en-US" sz="1100" dirty="0"/>
              <a:t>://</a:t>
            </a:r>
            <a:r>
              <a:rPr lang="en-US" sz="1100" dirty="0">
                <a:solidFill>
                  <a:srgbClr val="FF0000"/>
                </a:solidFill>
              </a:rPr>
              <a:t>www.google.com</a:t>
            </a:r>
            <a:r>
              <a:rPr lang="en-US" sz="1100" dirty="0"/>
              <a:t>/api/</a:t>
            </a:r>
            <a:r>
              <a:rPr lang="en-US" sz="1100" dirty="0">
                <a:solidFill>
                  <a:srgbClr val="00B050"/>
                </a:solidFill>
              </a:rPr>
              <a:t>users/123”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01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8D27C-EA6C-662E-2EC2-E74D0716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4" y="1219200"/>
            <a:ext cx="11159972" cy="51087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BCEC7E-C158-CE08-65AD-CF503C19028C}"/>
              </a:ext>
            </a:extLst>
          </p:cNvPr>
          <p:cNvSpPr/>
          <p:nvPr/>
        </p:nvSpPr>
        <p:spPr>
          <a:xfrm>
            <a:off x="8114040" y="4343400"/>
            <a:ext cx="3696960" cy="2286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“https</a:t>
            </a:r>
            <a:r>
              <a:rPr lang="en-US" sz="1100" dirty="0"/>
              <a:t>://</a:t>
            </a:r>
            <a:r>
              <a:rPr lang="en-US" sz="1100" dirty="0">
                <a:solidFill>
                  <a:srgbClr val="FF0000"/>
                </a:solidFill>
              </a:rPr>
              <a:t>www.google.com</a:t>
            </a:r>
            <a:r>
              <a:rPr lang="en-US" sz="1100" dirty="0"/>
              <a:t>/api/</a:t>
            </a:r>
            <a:r>
              <a:rPr lang="en-US" sz="1100" dirty="0">
                <a:solidFill>
                  <a:srgbClr val="00B050"/>
                </a:solidFill>
              </a:rPr>
              <a:t>users/123”</a:t>
            </a:r>
          </a:p>
          <a:p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62894C-54FB-29CB-8A58-5FD784CDE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4940297"/>
            <a:ext cx="3475565" cy="16079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363E1B-BCD6-F3A6-5E28-C416A0A9BC62}"/>
              </a:ext>
            </a:extLst>
          </p:cNvPr>
          <p:cNvSpPr/>
          <p:nvPr/>
        </p:nvSpPr>
        <p:spPr>
          <a:xfrm>
            <a:off x="1143000" y="3437467"/>
            <a:ext cx="6019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n-US" dirty="0"/>
              <a:t>://</a:t>
            </a:r>
            <a:r>
              <a:rPr lang="en-US" dirty="0">
                <a:solidFill>
                  <a:srgbClr val="FF0000"/>
                </a:solidFill>
              </a:rPr>
              <a:t>www.google.com</a:t>
            </a:r>
            <a:r>
              <a:rPr lang="en-US" dirty="0"/>
              <a:t>/api/</a:t>
            </a:r>
            <a:r>
              <a:rPr lang="en-US" dirty="0">
                <a:solidFill>
                  <a:srgbClr val="00B050"/>
                </a:solidFill>
              </a:rPr>
              <a:t>users/123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B78BD-69EC-D5A0-D2AA-3E9F2099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2" y="1676400"/>
            <a:ext cx="11151179" cy="426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4B27E3-652F-1579-656E-132A33F8D7B4}"/>
              </a:ext>
            </a:extLst>
          </p:cNvPr>
          <p:cNvSpPr/>
          <p:nvPr/>
        </p:nvSpPr>
        <p:spPr>
          <a:xfrm>
            <a:off x="1143000" y="4191000"/>
            <a:ext cx="6019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n-US" dirty="0"/>
              <a:t>://</a:t>
            </a:r>
            <a:r>
              <a:rPr lang="en-US" dirty="0">
                <a:solidFill>
                  <a:srgbClr val="FF0000"/>
                </a:solidFill>
              </a:rPr>
              <a:t>www.google.com</a:t>
            </a:r>
            <a:r>
              <a:rPr lang="en-US" dirty="0"/>
              <a:t>/api/</a:t>
            </a:r>
            <a:r>
              <a:rPr lang="en-US" dirty="0">
                <a:solidFill>
                  <a:srgbClr val="00B050"/>
                </a:solidFill>
              </a:rPr>
              <a:t>users/123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1602C-355E-2BC3-C51B-5E4FBB296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580467"/>
            <a:ext cx="2514600" cy="9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B88A8-D816-4B2A-089F-0AC7B73B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696390"/>
            <a:ext cx="6802964" cy="25713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6169F-1EDD-2A84-E7C9-5B8553AA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962400"/>
            <a:ext cx="7582557" cy="2766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352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CEB3B-7D24-9845-8AE6-BC568C177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2" y="696390"/>
            <a:ext cx="5355165" cy="19177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3664D9-4E00-2F54-56DA-0C2E4DCBC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352800"/>
            <a:ext cx="5943600" cy="3362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159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4267E-BCBC-5230-F6FC-D282FB70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19" y="1878195"/>
            <a:ext cx="4854361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85DF2-7EC1-84A8-3729-5E564F56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24" y="1840092"/>
            <a:ext cx="5441152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1026" name="Picture 2" descr="Indian map, Indian states map, population of India by religion, union  territories, facts about India">
            <a:extLst>
              <a:ext uri="{FF2B5EF4-FFF2-40B4-BE49-F238E27FC236}">
                <a16:creationId xmlns:a16="http://schemas.microsoft.com/office/drawing/2014/main" id="{558DA750-79C6-8EDD-07B7-68549EB69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4" y="1925674"/>
            <a:ext cx="4114800" cy="46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085A7-178B-4AB6-E528-E34CAA78BA14}"/>
              </a:ext>
            </a:extLst>
          </p:cNvPr>
          <p:cNvSpPr txBox="1"/>
          <p:nvPr/>
        </p:nvSpPr>
        <p:spPr>
          <a:xfrm>
            <a:off x="685800" y="751647"/>
            <a:ext cx="29718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Weather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B5AA3-3225-BBBA-708E-55C6CBA73CD4}"/>
              </a:ext>
            </a:extLst>
          </p:cNvPr>
          <p:cNvSpPr txBox="1"/>
          <p:nvPr/>
        </p:nvSpPr>
        <p:spPr>
          <a:xfrm>
            <a:off x="7086600" y="1676400"/>
            <a:ext cx="4318042" cy="1225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Installing Temp Sensor in</a:t>
            </a:r>
          </a:p>
          <a:p>
            <a:r>
              <a:rPr lang="en-US" dirty="0"/>
              <a:t>Different Region. but we have to</a:t>
            </a:r>
          </a:p>
          <a:p>
            <a:r>
              <a:rPr lang="en-US" dirty="0"/>
              <a:t>Spend lot of money and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4AEB-9658-6C20-D063-CD77E9C1F229}"/>
              </a:ext>
            </a:extLst>
          </p:cNvPr>
          <p:cNvSpPr txBox="1"/>
          <p:nvPr/>
        </p:nvSpPr>
        <p:spPr>
          <a:xfrm>
            <a:off x="8229600" y="4876800"/>
            <a:ext cx="1013419" cy="83099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1028" name="Picture 4" descr="Tick PNG - Tick Mark Symbol Transparent Pictures, Free Download - Free  Transparent PNG Logos">
            <a:extLst>
              <a:ext uri="{FF2B5EF4-FFF2-40B4-BE49-F238E27FC236}">
                <a16:creationId xmlns:a16="http://schemas.microsoft.com/office/drawing/2014/main" id="{E595EAF4-5D76-9F05-3E2C-B5C7BA01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619004"/>
            <a:ext cx="1338213" cy="112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39340-8C9E-253E-D679-608B319A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362200"/>
            <a:ext cx="9715500" cy="4785988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A8865B1-F76F-FEC6-7222-26343C0FFC68}"/>
              </a:ext>
            </a:extLst>
          </p:cNvPr>
          <p:cNvSpPr/>
          <p:nvPr/>
        </p:nvSpPr>
        <p:spPr>
          <a:xfrm>
            <a:off x="8991600" y="1600200"/>
            <a:ext cx="2590800" cy="762000"/>
          </a:xfrm>
          <a:prstGeom prst="wedgeRoundRectCallout">
            <a:avLst>
              <a:gd name="adj1" fmla="val -18790"/>
              <a:gd name="adj2" fmla="val 876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Who has the data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4C30B79-24FA-DEC6-77E7-02E8FB5D565F}"/>
              </a:ext>
            </a:extLst>
          </p:cNvPr>
          <p:cNvSpPr/>
          <p:nvPr/>
        </p:nvSpPr>
        <p:spPr>
          <a:xfrm>
            <a:off x="1358900" y="2133600"/>
            <a:ext cx="2971800" cy="762000"/>
          </a:xfrm>
          <a:prstGeom prst="wedgeRoundRectCallout">
            <a:avLst>
              <a:gd name="adj1" fmla="val -18790"/>
              <a:gd name="adj2" fmla="val 876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Who wants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0144F-DA05-93D0-C51F-E9AEA6513072}"/>
              </a:ext>
            </a:extLst>
          </p:cNvPr>
          <p:cNvSpPr txBox="1"/>
          <p:nvPr/>
        </p:nvSpPr>
        <p:spPr>
          <a:xfrm>
            <a:off x="6096000" y="3733800"/>
            <a:ext cx="607859" cy="4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2947D-CBC1-F8B4-4550-0FBC4B21317A}"/>
              </a:ext>
            </a:extLst>
          </p:cNvPr>
          <p:cNvSpPr txBox="1"/>
          <p:nvPr/>
        </p:nvSpPr>
        <p:spPr>
          <a:xfrm>
            <a:off x="5638800" y="2889200"/>
            <a:ext cx="1220783" cy="4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9E0A3-FB49-0FCD-2119-317558FA5841}"/>
              </a:ext>
            </a:extLst>
          </p:cNvPr>
          <p:cNvSpPr txBox="1"/>
          <p:nvPr/>
        </p:nvSpPr>
        <p:spPr>
          <a:xfrm>
            <a:off x="5638799" y="4548694"/>
            <a:ext cx="1408655" cy="4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299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CD8F74-BC01-DFF9-F669-0201872EB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452937"/>
              </p:ext>
            </p:extLst>
          </p:nvPr>
        </p:nvGraphicFramePr>
        <p:xfrm>
          <a:off x="3754968" y="609600"/>
          <a:ext cx="4322232" cy="253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Example 1: Read XML File">
            <a:extLst>
              <a:ext uri="{FF2B5EF4-FFF2-40B4-BE49-F238E27FC236}">
                <a16:creationId xmlns:a16="http://schemas.microsoft.com/office/drawing/2014/main" id="{EE14E9BF-48B5-E652-1D66-D7BD10E9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3272824"/>
            <a:ext cx="39147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PI: A basic introduction to the JsonSlurper - Acorel">
            <a:extLst>
              <a:ext uri="{FF2B5EF4-FFF2-40B4-BE49-F238E27FC236}">
                <a16:creationId xmlns:a16="http://schemas.microsoft.com/office/drawing/2014/main" id="{497D8A1F-BD16-461D-8BE3-0B31CD99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40" y="3886200"/>
            <a:ext cx="3600450" cy="1809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30" name="Picture 6" descr="Example 2 | HTML | Computing and ICT">
            <a:extLst>
              <a:ext uri="{FF2B5EF4-FFF2-40B4-BE49-F238E27FC236}">
                <a16:creationId xmlns:a16="http://schemas.microsoft.com/office/drawing/2014/main" id="{F9CADFAC-F5CB-5426-9192-E1F8EF17D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62303"/>
            <a:ext cx="3705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0CCA7B-63D5-57C5-6BF4-76EB784C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903823"/>
            <a:ext cx="9027163" cy="3642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FC4E39-8005-7347-3A7F-9620CF153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99589"/>
            <a:ext cx="4892464" cy="20042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7B0933-9B80-B024-5EF1-EDE9EFEBBD67}"/>
              </a:ext>
            </a:extLst>
          </p:cNvPr>
          <p:cNvSpPr txBox="1"/>
          <p:nvPr/>
        </p:nvSpPr>
        <p:spPr>
          <a:xfrm>
            <a:off x="207436" y="562990"/>
            <a:ext cx="1296702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4166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C00FF-BDA6-F56F-CDC0-EDE028C4B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1049466"/>
            <a:ext cx="10689165" cy="5510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85B3F4-0DE3-92DF-667D-0E845755B73C}"/>
              </a:ext>
            </a:extLst>
          </p:cNvPr>
          <p:cNvSpPr/>
          <p:nvPr/>
        </p:nvSpPr>
        <p:spPr>
          <a:xfrm>
            <a:off x="762000" y="696390"/>
            <a:ext cx="2667000" cy="1056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F3BBD-C1B9-7D17-B5BE-141BA9B0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143000"/>
            <a:ext cx="6629975" cy="20956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53A039-87AD-1ED7-47AC-3C8EFAD07919}"/>
              </a:ext>
            </a:extLst>
          </p:cNvPr>
          <p:cNvSpPr txBox="1"/>
          <p:nvPr/>
        </p:nvSpPr>
        <p:spPr>
          <a:xfrm>
            <a:off x="3124200" y="4800600"/>
            <a:ext cx="8534400" cy="470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is an acronym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presentational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tate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61984"/>
            <a:ext cx="797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REST API? | RESTful Web Services | Concepts &amp; Real Life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823573-ED63-3507-8639-83E9D0F4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27713"/>
            <a:ext cx="7848600" cy="4199487"/>
          </a:xfrm>
          <a:prstGeom prst="rect">
            <a:avLst/>
          </a:prstGeom>
        </p:spPr>
      </p:pic>
      <p:pic>
        <p:nvPicPr>
          <p:cNvPr id="13" name="Picture 4" descr="CPI: A basic introduction to the JsonSlurper - Acorel">
            <a:extLst>
              <a:ext uri="{FF2B5EF4-FFF2-40B4-BE49-F238E27FC236}">
                <a16:creationId xmlns:a16="http://schemas.microsoft.com/office/drawing/2014/main" id="{15D6CA04-E90D-53AD-11DB-3DBBF761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74" y="1087157"/>
            <a:ext cx="2667000" cy="1340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527A26-396D-F553-BF0D-4B28BFED9157}"/>
              </a:ext>
            </a:extLst>
          </p:cNvPr>
          <p:cNvSpPr txBox="1"/>
          <p:nvPr/>
        </p:nvSpPr>
        <p:spPr>
          <a:xfrm>
            <a:off x="8153400" y="539625"/>
            <a:ext cx="1480983" cy="470000"/>
          </a:xfrm>
          <a:prstGeom prst="rect">
            <a:avLst/>
          </a:prstGeom>
          <a:solidFill>
            <a:srgbClr val="2AE45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pic>
        <p:nvPicPr>
          <p:cNvPr id="16" name="Picture 4" descr="CPI: A basic introduction to the JsonSlurper - Acorel">
            <a:extLst>
              <a:ext uri="{FF2B5EF4-FFF2-40B4-BE49-F238E27FC236}">
                <a16:creationId xmlns:a16="http://schemas.microsoft.com/office/drawing/2014/main" id="{90A93DAF-5DDE-8737-1D2D-3E03FE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74" y="1087156"/>
            <a:ext cx="2667000" cy="1340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8AEAA-6E09-98D0-A12C-CE51467B08DF}"/>
              </a:ext>
            </a:extLst>
          </p:cNvPr>
          <p:cNvSpPr txBox="1"/>
          <p:nvPr/>
        </p:nvSpPr>
        <p:spPr>
          <a:xfrm>
            <a:off x="255426" y="539625"/>
            <a:ext cx="5078574" cy="4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</a:t>
            </a:r>
            <a:r>
              <a:rPr lang="en-US" b="1" i="1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presentational </a:t>
            </a:r>
            <a:r>
              <a:rPr lang="en-US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1" i="1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tate </a:t>
            </a:r>
            <a:r>
              <a:rPr lang="en-US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b="1" i="1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ransfer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705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5.55112E-17 L -0.42865 0.00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3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91241</TotalTime>
  <Words>539</Words>
  <Application>Microsoft Office PowerPoint</Application>
  <PresentationFormat>Widescreen</PresentationFormat>
  <Paragraphs>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9745</cp:revision>
  <dcterms:created xsi:type="dcterms:W3CDTF">2006-08-16T00:00:00Z</dcterms:created>
  <dcterms:modified xsi:type="dcterms:W3CDTF">2023-06-10T07:28:08Z</dcterms:modified>
</cp:coreProperties>
</file>