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8"/>
  </p:notesMasterIdLst>
  <p:sldIdLst>
    <p:sldId id="472" r:id="rId2"/>
    <p:sldId id="474" r:id="rId3"/>
    <p:sldId id="475" r:id="rId4"/>
    <p:sldId id="476" r:id="rId5"/>
    <p:sldId id="477" r:id="rId6"/>
    <p:sldId id="478" r:id="rId7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291" autoAdjust="0"/>
  </p:normalViewPr>
  <p:slideViewPr>
    <p:cSldViewPr>
      <p:cViewPr varScale="1">
        <p:scale>
          <a:sx n="89" d="100"/>
          <a:sy n="89" d="100"/>
        </p:scale>
        <p:origin x="475" y="96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62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47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82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55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92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3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543299" y="34962"/>
            <a:ext cx="5105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Firewall Explained: Your Digital Security Guard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299" y="522605"/>
            <a:ext cx="11963399" cy="1200329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A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firewall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is like a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security guard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for your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computer or network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. Imagine your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computer or network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as a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house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, and the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firewall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as a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protective barrier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that decides who is allowed to come in and who should stay out.</a:t>
            </a:r>
            <a:endParaRPr lang="en-US" sz="36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700B1-DBE3-0722-5009-FF66E5F178D8}"/>
              </a:ext>
            </a:extLst>
          </p:cNvPr>
          <p:cNvSpPr txBox="1"/>
          <p:nvPr/>
        </p:nvSpPr>
        <p:spPr>
          <a:xfrm>
            <a:off x="7250499" y="2362200"/>
            <a:ext cx="358181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Computer Network with Firewall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438E5E-B12F-EE5B-F9AA-E063AE038772}"/>
              </a:ext>
            </a:extLst>
          </p:cNvPr>
          <p:cNvSpPr txBox="1"/>
          <p:nvPr/>
        </p:nvSpPr>
        <p:spPr>
          <a:xfrm>
            <a:off x="1330495" y="2396363"/>
            <a:ext cx="2962349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House with Security Guard</a:t>
            </a:r>
          </a:p>
        </p:txBody>
      </p:sp>
      <p:pic>
        <p:nvPicPr>
          <p:cNvPr id="1026" name="Picture 2" descr="House Security Guard Service at Rs 400/day in Chennai | ID: 22530272888">
            <a:extLst>
              <a:ext uri="{FF2B5EF4-FFF2-40B4-BE49-F238E27FC236}">
                <a16:creationId xmlns:a16="http://schemas.microsoft.com/office/drawing/2014/main" id="{5A1A3AB4-12BF-9AD4-BD05-1BEB4AB93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69" y="2855856"/>
            <a:ext cx="4704581" cy="313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work Firewall at Rs 35000 | Firewall Device in Gurgaon | ID: 20672243073">
            <a:extLst>
              <a:ext uri="{FF2B5EF4-FFF2-40B4-BE49-F238E27FC236}">
                <a16:creationId xmlns:a16="http://schemas.microsoft.com/office/drawing/2014/main" id="{D607A13E-159F-ACAC-E457-D43F199BE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548" y="2855856"/>
            <a:ext cx="4762500" cy="313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7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4" y="86789"/>
            <a:ext cx="1875365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14299" y="50412"/>
            <a:ext cx="1562101" cy="457486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Key points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543299" y="34962"/>
            <a:ext cx="5105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Firewall Explained: Your Digital Security Guard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299" y="522605"/>
            <a:ext cx="11963399" cy="2554545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Security Barrier:</a:t>
            </a:r>
            <a:endParaRPr lang="en-US" sz="2000" b="0" i="0" dirty="0">
              <a:solidFill>
                <a:srgbClr val="FF0000"/>
              </a:solidFill>
              <a:effectLst/>
              <a:latin typeface="Söhne"/>
            </a:endParaRPr>
          </a:p>
          <a:p>
            <a:pPr marL="457200" lvl="1" algn="l"/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firewall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acts as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barrier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between your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computer or network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and the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internet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. It monitors and controls incoming and outgoing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network traffic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based on predetermined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security rules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Filtering Traffic:</a:t>
            </a:r>
            <a:endParaRPr lang="en-US" sz="2000" b="0" i="0" dirty="0">
              <a:solidFill>
                <a:srgbClr val="FF0000"/>
              </a:solidFill>
              <a:effectLst/>
              <a:latin typeface="Söhne"/>
            </a:endParaRPr>
          </a:p>
          <a:p>
            <a:pPr marL="457200" lvl="1" algn="l"/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Just like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security guard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checks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IDs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at the entrance,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firewall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examines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data packets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(small units of data) traveling between your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computer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and the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internet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. It decides whether to allow or block these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packets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based on specific criteria.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0C86E-F8A9-2E1D-7603-2DC912507297}"/>
              </a:ext>
            </a:extLst>
          </p:cNvPr>
          <p:cNvSpPr txBox="1"/>
          <p:nvPr/>
        </p:nvSpPr>
        <p:spPr>
          <a:xfrm>
            <a:off x="7506591" y="3153544"/>
            <a:ext cx="358181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Computer Network with Firewall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10F33-5EE3-5BF4-E9D6-D4957C0038D7}"/>
              </a:ext>
            </a:extLst>
          </p:cNvPr>
          <p:cNvSpPr txBox="1"/>
          <p:nvPr/>
        </p:nvSpPr>
        <p:spPr>
          <a:xfrm>
            <a:off x="1586587" y="3187707"/>
            <a:ext cx="2962349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House with Security Guard</a:t>
            </a:r>
          </a:p>
        </p:txBody>
      </p:sp>
      <p:pic>
        <p:nvPicPr>
          <p:cNvPr id="10" name="Picture 2" descr="House Security Guard Service at Rs 400/day in Chennai | ID: 22530272888">
            <a:extLst>
              <a:ext uri="{FF2B5EF4-FFF2-40B4-BE49-F238E27FC236}">
                <a16:creationId xmlns:a16="http://schemas.microsoft.com/office/drawing/2014/main" id="{AF6B8631-0A62-7C77-7D1F-480C17BA1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61" y="3647200"/>
            <a:ext cx="4704581" cy="313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Network Firewall at Rs 35000 | Firewall Device in Gurgaon | ID: 20672243073">
            <a:extLst>
              <a:ext uri="{FF2B5EF4-FFF2-40B4-BE49-F238E27FC236}">
                <a16:creationId xmlns:a16="http://schemas.microsoft.com/office/drawing/2014/main" id="{86A7B724-40E5-B1AE-7A8D-F3F7158D2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40" y="3647200"/>
            <a:ext cx="4762500" cy="313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27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4" y="86789"/>
            <a:ext cx="1875365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14299" y="50412"/>
            <a:ext cx="1714501" cy="457486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Key points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543299" y="34962"/>
            <a:ext cx="5105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Firewall Explained: Your Digital Security Guard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299" y="522605"/>
            <a:ext cx="11963399" cy="2308324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800" b="1" i="0" dirty="0">
                <a:solidFill>
                  <a:srgbClr val="FF0000"/>
                </a:solidFill>
                <a:effectLst/>
                <a:latin typeface="Söhne"/>
              </a:rPr>
              <a:t>3. Types of Firewalls:</a:t>
            </a:r>
            <a:endParaRPr lang="en-US" sz="1800" b="0" i="0" dirty="0">
              <a:solidFill>
                <a:srgbClr val="FF0000"/>
              </a:solidFill>
              <a:effectLst/>
              <a:latin typeface="Söhne"/>
            </a:endParaRPr>
          </a:p>
          <a:p>
            <a:pPr marL="457200" lvl="1" algn="l"/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There are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hardware firewalls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(devices that sit between your computer and the internet) and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software firewalls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(programs that run on your computer). Some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routers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also have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built-in firewalls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to protect your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entire network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b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sz="1800" b="0" i="0" dirty="0">
              <a:solidFill>
                <a:srgbClr val="FF0000"/>
              </a:solidFill>
              <a:effectLst/>
              <a:latin typeface="Söhne"/>
            </a:endParaRPr>
          </a:p>
          <a:p>
            <a:pPr algn="l"/>
            <a:r>
              <a:rPr lang="en-US" sz="1800" b="1" i="0" dirty="0">
                <a:solidFill>
                  <a:srgbClr val="FF0000"/>
                </a:solidFill>
                <a:effectLst/>
                <a:latin typeface="Söhne"/>
              </a:rPr>
              <a:t>4. Protection Against Threats:</a:t>
            </a:r>
            <a:endParaRPr lang="en-US" sz="1800" b="0" i="0" dirty="0">
              <a:solidFill>
                <a:srgbClr val="FF0000"/>
              </a:solidFill>
              <a:effectLst/>
              <a:latin typeface="Söhne"/>
            </a:endParaRPr>
          </a:p>
          <a:p>
            <a:pPr marL="457200" lvl="1" algn="l"/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Firewalls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are essential for protecting your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computer or network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from unauthorized access, malicious software (like viruses and malware), and potential cyber threats. They help prevent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hackers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and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cybercriminals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 from gaining access to your personal information.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0C86E-F8A9-2E1D-7603-2DC912507297}"/>
              </a:ext>
            </a:extLst>
          </p:cNvPr>
          <p:cNvSpPr txBox="1"/>
          <p:nvPr/>
        </p:nvSpPr>
        <p:spPr>
          <a:xfrm>
            <a:off x="7506591" y="3153544"/>
            <a:ext cx="358181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Computer Network with Firewall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10F33-5EE3-5BF4-E9D6-D4957C0038D7}"/>
              </a:ext>
            </a:extLst>
          </p:cNvPr>
          <p:cNvSpPr txBox="1"/>
          <p:nvPr/>
        </p:nvSpPr>
        <p:spPr>
          <a:xfrm>
            <a:off x="1586587" y="3187707"/>
            <a:ext cx="2962349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House with Security Guard</a:t>
            </a:r>
          </a:p>
        </p:txBody>
      </p:sp>
      <p:pic>
        <p:nvPicPr>
          <p:cNvPr id="10" name="Picture 2" descr="House Security Guard Service at Rs 400/day in Chennai | ID: 22530272888">
            <a:extLst>
              <a:ext uri="{FF2B5EF4-FFF2-40B4-BE49-F238E27FC236}">
                <a16:creationId xmlns:a16="http://schemas.microsoft.com/office/drawing/2014/main" id="{AF6B8631-0A62-7C77-7D1F-480C17BA1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61" y="3647200"/>
            <a:ext cx="4704581" cy="313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Network Firewall at Rs 35000 | Firewall Device in Gurgaon | ID: 20672243073">
            <a:extLst>
              <a:ext uri="{FF2B5EF4-FFF2-40B4-BE49-F238E27FC236}">
                <a16:creationId xmlns:a16="http://schemas.microsoft.com/office/drawing/2014/main" id="{86A7B724-40E5-B1AE-7A8D-F3F7158D2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40" y="3647200"/>
            <a:ext cx="4762500" cy="313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4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4" y="86789"/>
            <a:ext cx="1875365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21227" y="103187"/>
            <a:ext cx="1638302" cy="457486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Key points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543299" y="34962"/>
            <a:ext cx="5105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Firewall Explained: Your Digital Security Guard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299" y="585372"/>
            <a:ext cx="11963399" cy="2554545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5. Rule-Based Control:</a:t>
            </a:r>
            <a:endParaRPr lang="en-US" sz="2000" b="0" i="0" dirty="0">
              <a:solidFill>
                <a:srgbClr val="FF0000"/>
              </a:solidFill>
              <a:effectLst/>
              <a:latin typeface="Söhne"/>
            </a:endParaRPr>
          </a:p>
          <a:p>
            <a:pPr marL="457200" lvl="1" algn="l"/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Firewalls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use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rules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to determine whether to allow or block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traffic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. These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rules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can be set by you or your network administrator. For example, you might set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rule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to block certain types of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websites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or restrict access during specific hours.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6. Invisible Shield:</a:t>
            </a:r>
            <a:endParaRPr lang="en-US" sz="2000" b="0" i="0" dirty="0">
              <a:solidFill>
                <a:srgbClr val="FF0000"/>
              </a:solidFill>
              <a:effectLst/>
              <a:latin typeface="Söhne"/>
            </a:endParaRPr>
          </a:p>
          <a:p>
            <a:pPr marL="457200" lvl="1" algn="l"/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While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firewall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works behind the scenes, it's like an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invisible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shield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 that helps keep your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digital space 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safe. It's always vigilant, watching for any signs of suspicious or harmful activity.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0C86E-F8A9-2E1D-7603-2DC912507297}"/>
              </a:ext>
            </a:extLst>
          </p:cNvPr>
          <p:cNvSpPr txBox="1"/>
          <p:nvPr/>
        </p:nvSpPr>
        <p:spPr>
          <a:xfrm>
            <a:off x="7543800" y="3204999"/>
            <a:ext cx="358181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Computer Network with Firewall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10F33-5EE3-5BF4-E9D6-D4957C0038D7}"/>
              </a:ext>
            </a:extLst>
          </p:cNvPr>
          <p:cNvSpPr txBox="1"/>
          <p:nvPr/>
        </p:nvSpPr>
        <p:spPr>
          <a:xfrm>
            <a:off x="1586587" y="3187707"/>
            <a:ext cx="2962349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House with Security Guard</a:t>
            </a:r>
          </a:p>
        </p:txBody>
      </p:sp>
      <p:pic>
        <p:nvPicPr>
          <p:cNvPr id="10" name="Picture 2" descr="House Security Guard Service at Rs 400/day in Chennai | ID: 22530272888">
            <a:extLst>
              <a:ext uri="{FF2B5EF4-FFF2-40B4-BE49-F238E27FC236}">
                <a16:creationId xmlns:a16="http://schemas.microsoft.com/office/drawing/2014/main" id="{AF6B8631-0A62-7C77-7D1F-480C17BA1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61" y="3647200"/>
            <a:ext cx="4704581" cy="313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Network Firewall at Rs 35000 | Firewall Device in Gurgaon | ID: 20672243073">
            <a:extLst>
              <a:ext uri="{FF2B5EF4-FFF2-40B4-BE49-F238E27FC236}">
                <a16:creationId xmlns:a16="http://schemas.microsoft.com/office/drawing/2014/main" id="{86A7B724-40E5-B1AE-7A8D-F3F7158D2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40" y="3647200"/>
            <a:ext cx="4762500" cy="313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95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4" y="86789"/>
            <a:ext cx="1875365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33104" y="72081"/>
            <a:ext cx="1638302" cy="435817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Key points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543299" y="34962"/>
            <a:ext cx="5105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Firewall Explained: Your Digital Security Guard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300" y="607039"/>
            <a:ext cx="11963399" cy="1569660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FF0000"/>
                </a:solidFill>
                <a:effectLst/>
                <a:latin typeface="Söhne"/>
              </a:rPr>
              <a:t>7. Configurability:</a:t>
            </a:r>
            <a:endParaRPr lang="en-US" sz="2400" b="0" i="0" dirty="0">
              <a:solidFill>
                <a:srgbClr val="FF0000"/>
              </a:solidFill>
              <a:effectLst/>
              <a:latin typeface="Söhne"/>
            </a:endParaRPr>
          </a:p>
          <a:p>
            <a:pPr algn="l"/>
            <a:b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	Depending on your needs,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firewalls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are customizable. You can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configure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them to provide more or less strict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protection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, depending on the level of security you require.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0C86E-F8A9-2E1D-7603-2DC912507297}"/>
              </a:ext>
            </a:extLst>
          </p:cNvPr>
          <p:cNvSpPr txBox="1"/>
          <p:nvPr/>
        </p:nvSpPr>
        <p:spPr>
          <a:xfrm>
            <a:off x="7506591" y="2743200"/>
            <a:ext cx="358181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Computer Network with Firewall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10F33-5EE3-5BF4-E9D6-D4957C0038D7}"/>
              </a:ext>
            </a:extLst>
          </p:cNvPr>
          <p:cNvSpPr txBox="1"/>
          <p:nvPr/>
        </p:nvSpPr>
        <p:spPr>
          <a:xfrm>
            <a:off x="1586587" y="2777363"/>
            <a:ext cx="2962349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House with Security Guard</a:t>
            </a:r>
          </a:p>
        </p:txBody>
      </p:sp>
      <p:pic>
        <p:nvPicPr>
          <p:cNvPr id="10" name="Picture 2" descr="House Security Guard Service at Rs 400/day in Chennai | ID: 22530272888">
            <a:extLst>
              <a:ext uri="{FF2B5EF4-FFF2-40B4-BE49-F238E27FC236}">
                <a16:creationId xmlns:a16="http://schemas.microsoft.com/office/drawing/2014/main" id="{AF6B8631-0A62-7C77-7D1F-480C17BA1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61" y="3236856"/>
            <a:ext cx="4704581" cy="313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Network Firewall at Rs 35000 | Firewall Device in Gurgaon | ID: 20672243073">
            <a:extLst>
              <a:ext uri="{FF2B5EF4-FFF2-40B4-BE49-F238E27FC236}">
                <a16:creationId xmlns:a16="http://schemas.microsoft.com/office/drawing/2014/main" id="{86A7B724-40E5-B1AE-7A8D-F3F7158D2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40" y="3236856"/>
            <a:ext cx="4762500" cy="313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80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4" y="86789"/>
            <a:ext cx="1875365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14299" y="289990"/>
            <a:ext cx="1638302" cy="457486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3543299" y="34962"/>
            <a:ext cx="5105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Firewall Explained: Your Digital Security Guard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299" y="839898"/>
            <a:ext cx="11963399" cy="1200329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A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firewall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is your computer's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digital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bouncer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, making sure that only the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good stuff gets in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while keeping the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bad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stuff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out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. It's a crucial element in maintaining the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security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and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integrity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of your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digital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öhne"/>
              </a:rPr>
              <a:t>space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, whether it's a single computer or an entire network.</a:t>
            </a:r>
            <a:endParaRPr lang="en-US" sz="36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0C86E-F8A9-2E1D-7603-2DC912507297}"/>
              </a:ext>
            </a:extLst>
          </p:cNvPr>
          <p:cNvSpPr txBox="1"/>
          <p:nvPr/>
        </p:nvSpPr>
        <p:spPr>
          <a:xfrm>
            <a:off x="7356530" y="2667000"/>
            <a:ext cx="358181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Computer Network with Firewall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10F33-5EE3-5BF4-E9D6-D4957C0038D7}"/>
              </a:ext>
            </a:extLst>
          </p:cNvPr>
          <p:cNvSpPr txBox="1"/>
          <p:nvPr/>
        </p:nvSpPr>
        <p:spPr>
          <a:xfrm>
            <a:off x="1436526" y="2701163"/>
            <a:ext cx="2962349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House with Security Guard</a:t>
            </a:r>
          </a:p>
        </p:txBody>
      </p:sp>
      <p:pic>
        <p:nvPicPr>
          <p:cNvPr id="10" name="Picture 2" descr="House Security Guard Service at Rs 400/day in Chennai | ID: 22530272888">
            <a:extLst>
              <a:ext uri="{FF2B5EF4-FFF2-40B4-BE49-F238E27FC236}">
                <a16:creationId xmlns:a16="http://schemas.microsoft.com/office/drawing/2014/main" id="{AF6B8631-0A62-7C77-7D1F-480C17BA1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60656"/>
            <a:ext cx="4704581" cy="313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Network Firewall at Rs 35000 | Firewall Device in Gurgaon | ID: 20672243073">
            <a:extLst>
              <a:ext uri="{FF2B5EF4-FFF2-40B4-BE49-F238E27FC236}">
                <a16:creationId xmlns:a16="http://schemas.microsoft.com/office/drawing/2014/main" id="{86A7B724-40E5-B1AE-7A8D-F3F7158D2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579" y="3160656"/>
            <a:ext cx="4762500" cy="313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38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91617</TotalTime>
  <Words>496</Words>
  <Application>Microsoft Office PowerPoint</Application>
  <PresentationFormat>Widescreen</PresentationFormat>
  <Paragraphs>45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9867</cp:revision>
  <dcterms:created xsi:type="dcterms:W3CDTF">2006-08-16T00:00:00Z</dcterms:created>
  <dcterms:modified xsi:type="dcterms:W3CDTF">2024-03-24T04:12:18Z</dcterms:modified>
</cp:coreProperties>
</file>