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73" r:id="rId2"/>
    <p:sldId id="479" r:id="rId3"/>
    <p:sldId id="480" r:id="rId4"/>
    <p:sldId id="481" r:id="rId5"/>
    <p:sldId id="477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282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0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0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4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which stands for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Java Message Service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is a technology that allows different software applications to communicate and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exchange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information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asynchronously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through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Imagine sending messages between two people without needing them to be online at the same time to receive or send messages.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provides a way for software components, often called "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clients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," to send and receive messages reliably and efficiently.</a:t>
            </a:r>
            <a:endParaRPr lang="en-US" sz="3200" dirty="0">
              <a:solidFill>
                <a:srgbClr val="37415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FE1BC-B4FF-71A3-8F0A-E9EFD38D1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641"/>
            <a:ext cx="9182100" cy="39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292387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Scenario: Sending Physical Mail</a:t>
            </a:r>
            <a:b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</a:rPr>
              <a:t>Think of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like sending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physical mail 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between two people. One person sends a letter, and the other receives it. They don't have to be present at the same time for this communication to happen. Similarly, in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: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Messaging System: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 JMS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acts like a postal system for software applications. It provides a way for different parts of an application to send messages to each other, just like sending letters.</a:t>
            </a:r>
            <a:br>
              <a:rPr lang="en-US" sz="1800" b="0" i="0" dirty="0">
                <a:solidFill>
                  <a:srgbClr val="374151"/>
                </a:solidFill>
                <a:effectLst/>
              </a:rPr>
            </a:br>
            <a:endParaRPr lang="en-US" sz="18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18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Messages in </a:t>
            </a:r>
            <a:r>
              <a:rPr lang="en-US" sz="18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are like letters. They contain information that needs to be sent from one part of the application to another. Messages can be simple data or more complex structures.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05055-0100-9CBF-E1E2-633B4420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48163"/>
            <a:ext cx="8404637" cy="2707015"/>
          </a:xfrm>
          <a:prstGeom prst="rect">
            <a:avLst/>
          </a:prstGeom>
        </p:spPr>
      </p:pic>
      <p:pic>
        <p:nvPicPr>
          <p:cNvPr id="5" name="Picture 2" descr="Mailbox Vectors &amp; Illustrations for Free Download | Freepik">
            <a:extLst>
              <a:ext uri="{FF2B5EF4-FFF2-40B4-BE49-F238E27FC236}">
                <a16:creationId xmlns:a16="http://schemas.microsoft.com/office/drawing/2014/main" id="{A67CC50B-E119-E657-C44F-4608A708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0"/>
            <a:ext cx="1752600" cy="22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163121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Producers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Producers are like the people who send letters. They create and send messages to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destination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(like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).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Destinations: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Destinations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like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They are predefined places where messages are sent. They can be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topics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(broadcast-like) or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queues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(one-to-one communication).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2C37B-5E2B-1C23-00B8-6BF89AFA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397956"/>
            <a:ext cx="8404637" cy="2707015"/>
          </a:xfrm>
          <a:prstGeom prst="rect">
            <a:avLst/>
          </a:prstGeom>
        </p:spPr>
      </p:pic>
      <p:pic>
        <p:nvPicPr>
          <p:cNvPr id="8" name="Picture 2" descr="Mailbox Vectors &amp; Illustrations for Free Download | Freepik">
            <a:extLst>
              <a:ext uri="{FF2B5EF4-FFF2-40B4-BE49-F238E27FC236}">
                <a16:creationId xmlns:a16="http://schemas.microsoft.com/office/drawing/2014/main" id="{4566DAF9-5683-7E3C-1FF5-E81574ED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21793"/>
            <a:ext cx="1752600" cy="22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5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Consumers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Consumers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are like the people who receive and read the letters. They listen to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destinations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retrieve messages from them.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Asynchronous</a:t>
            </a:r>
            <a:r>
              <a:rPr lang="en-US" sz="2000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communication is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asynchronous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which means that the sender and receiver don't need to be actively connected at the same time. Just like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physical mail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the receiver can check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mailbox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whenever they are ready.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065B9-7531-1AAE-F733-E1B248E5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44854"/>
            <a:ext cx="8404637" cy="2707015"/>
          </a:xfrm>
          <a:prstGeom prst="rect">
            <a:avLst/>
          </a:prstGeom>
        </p:spPr>
      </p:pic>
      <p:pic>
        <p:nvPicPr>
          <p:cNvPr id="10" name="Picture 2" descr="Mailbox Vectors &amp; Illustrations for Free Download | Freepik">
            <a:extLst>
              <a:ext uri="{FF2B5EF4-FFF2-40B4-BE49-F238E27FC236}">
                <a16:creationId xmlns:a16="http://schemas.microsoft.com/office/drawing/2014/main" id="{13A658A4-A924-9152-1DA5-E20697FA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8691"/>
            <a:ext cx="1752600" cy="22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124200" y="57090"/>
            <a:ext cx="5638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JMS Explained: Java Message Service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63692" y="660399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Reliable: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ensures that messages are reliably delivered to the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destination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If a receiver is not available, the message is stored until the receiver is ready to read it.</a:t>
            </a:r>
            <a:br>
              <a:rPr lang="en-US" sz="2000" b="0" i="0" dirty="0">
                <a:solidFill>
                  <a:srgbClr val="374151"/>
                </a:solidFill>
                <a:effectLst/>
              </a:rPr>
            </a:b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342900" indent="-342900" algn="l">
              <a:buFont typeface="+mj-lt"/>
              <a:buAutoNum type="arabicPeriod" startAt="7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Message Types: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supports different types of messages, such as text messages, object messages, and more. This versatility allows applications to send various kinds of data.</a:t>
            </a:r>
          </a:p>
          <a:p>
            <a:pPr algn="l">
              <a:buFont typeface="+mj-lt"/>
              <a:buAutoNum type="arabicPeriod" startAt="7"/>
            </a:pPr>
            <a:endParaRPr lang="en-US" sz="2000" dirty="0">
              <a:solidFill>
                <a:srgbClr val="374151"/>
              </a:solidFill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</a:rPr>
              <a:t>In a nutshell,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JMS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like a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messaging system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for software applications, allowing them to send and receive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messages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asynchronously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and reliably, similar to how people send and receive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physical mail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FA653-C2E6-5358-4334-91A2A5BB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44854"/>
            <a:ext cx="8404637" cy="2707015"/>
          </a:xfrm>
          <a:prstGeom prst="rect">
            <a:avLst/>
          </a:prstGeom>
        </p:spPr>
      </p:pic>
      <p:pic>
        <p:nvPicPr>
          <p:cNvPr id="10" name="Picture 2" descr="Mailbox Vectors &amp; Illustrations for Free Download | Freepik">
            <a:extLst>
              <a:ext uri="{FF2B5EF4-FFF2-40B4-BE49-F238E27FC236}">
                <a16:creationId xmlns:a16="http://schemas.microsoft.com/office/drawing/2014/main" id="{BDACB500-AA4C-C69E-76D3-FECC2C8C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68691"/>
            <a:ext cx="1752600" cy="22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1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91595</TotalTime>
  <Words>459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9847</cp:revision>
  <dcterms:created xsi:type="dcterms:W3CDTF">2006-08-16T00:00:00Z</dcterms:created>
  <dcterms:modified xsi:type="dcterms:W3CDTF">2023-10-13T08:08:27Z</dcterms:modified>
</cp:coreProperties>
</file>