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828800" y="57090"/>
            <a:ext cx="83819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Insert a Document using Java Program?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3528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39243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45339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78408F1-4AEB-941B-60C5-E241CAA0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56" y="903307"/>
            <a:ext cx="7049111" cy="2126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93140</TotalTime>
  <Words>18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10001</cp:revision>
  <dcterms:created xsi:type="dcterms:W3CDTF">2006-08-16T00:00:00Z</dcterms:created>
  <dcterms:modified xsi:type="dcterms:W3CDTF">2023-03-22T12:40:25Z</dcterms:modified>
</cp:coreProperties>
</file>