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4" r:id="rId2"/>
    <p:sldId id="481" r:id="rId3"/>
    <p:sldId id="482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FF"/>
    <a:srgbClr val="151B4B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1981200" y="87868"/>
            <a:ext cx="8382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dirty="0"/>
              <a:t>How to install and use the CMAK (Cluster Manager for Apache Kafka) or Kafka Manager?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12A8D-74F5-DE25-D393-6B9A6793E9B5}"/>
              </a:ext>
            </a:extLst>
          </p:cNvPr>
          <p:cNvSpPr txBox="1"/>
          <p:nvPr/>
        </p:nvSpPr>
        <p:spPr>
          <a:xfrm>
            <a:off x="207436" y="735903"/>
            <a:ext cx="1167976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effectLst/>
                <a:latin typeface="-apple-system"/>
              </a:rPr>
              <a:t>CMAK (previously known as Kafka Manager) is a tool for managing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-apple-system"/>
              </a:rPr>
              <a:t>Apache Kafka clusters</a:t>
            </a:r>
            <a:r>
              <a:rPr lang="en-US" sz="2000" b="0" i="0" dirty="0">
                <a:effectLst/>
                <a:latin typeface="-apple-system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-apple-system"/>
              </a:rPr>
              <a:t>CMAK or Kafka Manager is </a:t>
            </a:r>
            <a:r>
              <a:rPr lang="en-US" sz="2000" dirty="0">
                <a:solidFill>
                  <a:srgbClr val="FF0000"/>
                </a:solidFill>
                <a:latin typeface="-apple-system"/>
              </a:rPr>
              <a:t>Graphical User Interface </a:t>
            </a:r>
            <a:r>
              <a:rPr lang="en-US" sz="2000" dirty="0">
                <a:latin typeface="-apple-system"/>
              </a:rPr>
              <a:t>to view the Kafka </a:t>
            </a:r>
            <a:r>
              <a:rPr lang="en-US" sz="2000" b="0" i="0" dirty="0">
                <a:effectLst/>
                <a:latin typeface="-apple-system"/>
              </a:rPr>
              <a:t>cluster, using this we can view all the topics, all the partitions, number of offsets and which consumers assigned to what and all topics etc.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3AE19-A5F1-541B-7520-490666C9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5448772" cy="208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31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1981200" y="87868"/>
            <a:ext cx="8382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dirty="0"/>
              <a:t>How to install and use the CMAK (Cluster Manager for Apache Kafka) or Kafka Manager?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F944-5D92-6B69-08BE-11E0B541E2DB}"/>
              </a:ext>
            </a:extLst>
          </p:cNvPr>
          <p:cNvSpPr txBox="1"/>
          <p:nvPr/>
        </p:nvSpPr>
        <p:spPr>
          <a:xfrm>
            <a:off x="410635" y="741895"/>
            <a:ext cx="5151965" cy="47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https://www.graalvm.org/downloads/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37D7C-5213-42C4-70ED-CB5E74C8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6" y="1371600"/>
            <a:ext cx="11513254" cy="521074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95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F8786-6652-42F6-9B08-8A52302EDB52}"/>
              </a:ext>
            </a:extLst>
          </p:cNvPr>
          <p:cNvSpPr/>
          <p:nvPr/>
        </p:nvSpPr>
        <p:spPr>
          <a:xfrm>
            <a:off x="1981200" y="87868"/>
            <a:ext cx="83820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dirty="0"/>
              <a:t>How to install and use the CMAK (Cluster Manager for Apache Kafka) or Kafka Manager?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F944-5D92-6B69-08BE-11E0B541E2DB}"/>
              </a:ext>
            </a:extLst>
          </p:cNvPr>
          <p:cNvSpPr txBox="1"/>
          <p:nvPr/>
        </p:nvSpPr>
        <p:spPr>
          <a:xfrm>
            <a:off x="410635" y="741895"/>
            <a:ext cx="8047565" cy="47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http://ec2-18-234-165-202.compute-1.amazonaws.com:8080/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89B05-318D-1D14-7B48-DE982656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752600"/>
            <a:ext cx="8481795" cy="38255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85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92380</TotalTime>
  <Words>137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9892</cp:revision>
  <dcterms:created xsi:type="dcterms:W3CDTF">2006-08-16T00:00:00Z</dcterms:created>
  <dcterms:modified xsi:type="dcterms:W3CDTF">2022-11-08T05:54:39Z</dcterms:modified>
</cp:coreProperties>
</file>