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3" r:id="rId2"/>
    <p:sldId id="482" r:id="rId3"/>
    <p:sldId id="480" r:id="rId4"/>
    <p:sldId id="481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stands for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Java Message Service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it's a technology that allows different software applications to communicate with each other using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Imagine you have two friends, Alice and Bob, who want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exchange 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but they can't meet in person. Instead, they use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 system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send and receive messages.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the world of software, applications often need to talk to each other, even if they're running on different computers or servers. JMS acts as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virtual mailbox system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software applications. 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FE1BC-B4FF-71A3-8F0A-E9EFD38D1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1" y="3752936"/>
            <a:ext cx="5856109" cy="2509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48393-5663-6CF8-A952-A5CE170B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855011"/>
            <a:ext cx="5322709" cy="2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31393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Just like Alice and Bob send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each other, applications send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communicate. These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contain information like text, data, commands, or anything that needs to be shared between the applications.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C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Queue and Topic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: JMS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has two main communication models: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Queue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: This is like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one-to-one communication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An application sends a message to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queue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and another application reads it from there. It's similar to sending a private message.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Topic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: This is more like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one-to-many communication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An application sends a message to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topic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and all the applications that are interested in that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topic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receive and process the message. It's like sending out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broadcast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that multiple friends can listen 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FE1BC-B4FF-71A3-8F0A-E9EFD38D1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" y="4139351"/>
            <a:ext cx="5856109" cy="2509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48393-5663-6CF8-A952-A5CE170B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294679"/>
            <a:ext cx="5322709" cy="2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286232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Message Producer and Consumer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the application that sends the message is called the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 producer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," and the application that receives and processes the message is called the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consumer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.“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Message Broker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Just like a real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 system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needs a central place to manage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uses a component called a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 broker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." This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broker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responsible for receiving messages from producers and delivering them to consumers. It ensures that messages are delivered reliably and in the right order.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Asynchronous Communication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: 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enables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asynchronous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communication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which means applications don't have to wait for each other to respond. They can continue their work while messages are being exchanged.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FE1BC-B4FF-71A3-8F0A-E9EFD38D1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" y="4139351"/>
            <a:ext cx="5856109" cy="2509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48393-5663-6CF8-A952-A5CE170B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294679"/>
            <a:ext cx="5322709" cy="2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Overall,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way for software applications to talk to each other efficiently, reliably,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without direct connections.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It's like having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digital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system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helps applications share information, commands, and data, even if they're located far apart.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Alice and Bob, who are two software applications, sending messages back and forth through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digital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managed by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you've got a basic understanding of how JMS works!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FE1BC-B4FF-71A3-8F0A-E9EFD38D1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6" y="3716062"/>
            <a:ext cx="5856109" cy="2509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48393-5663-6CF8-A952-A5CE170B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65" y="3871390"/>
            <a:ext cx="5322709" cy="2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91565</TotalTime>
  <Words>486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9845</cp:revision>
  <dcterms:created xsi:type="dcterms:W3CDTF">2006-08-16T00:00:00Z</dcterms:created>
  <dcterms:modified xsi:type="dcterms:W3CDTF">2023-10-14T03:15:14Z</dcterms:modified>
</cp:coreProperties>
</file>