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>
        <p:scale>
          <a:sx n="100" d="100"/>
          <a:sy n="100" d="100"/>
        </p:scale>
        <p:origin x="732" y="126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2346959" y="30267"/>
            <a:ext cx="4246880" cy="36477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dirty="0"/>
              <a:t>Group by using Reduce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8152B-42C7-4031-973E-687ACAD0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53" y="1785836"/>
            <a:ext cx="6220693" cy="1457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84276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9715</cp:revision>
  <dcterms:created xsi:type="dcterms:W3CDTF">2006-08-16T00:00:00Z</dcterms:created>
  <dcterms:modified xsi:type="dcterms:W3CDTF">2021-05-20T03:54:20Z</dcterms:modified>
</cp:coreProperties>
</file>