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7" r:id="rId2"/>
    <p:sldId id="468" r:id="rId3"/>
  </p:sldIdLst>
  <p:sldSz cx="89408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 userDrawn="1">
          <p15:clr>
            <a:srgbClr val="A4A3A4"/>
          </p15:clr>
        </p15:guide>
        <p15:guide id="2" pos="2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94291" autoAdjust="0"/>
  </p:normalViewPr>
  <p:slideViewPr>
    <p:cSldViewPr>
      <p:cViewPr varScale="1">
        <p:scale>
          <a:sx n="98" d="100"/>
          <a:sy n="98" d="100"/>
        </p:scale>
        <p:origin x="792" y="84"/>
      </p:cViewPr>
      <p:guideLst>
        <p:guide orient="horz" pos="1585"/>
        <p:guide pos="2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0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1562312"/>
            <a:ext cx="759968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120" y="2849880"/>
            <a:ext cx="625856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2080" y="147850"/>
            <a:ext cx="201168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" y="147850"/>
            <a:ext cx="5886027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62" y="3231730"/>
            <a:ext cx="759968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262" y="2131593"/>
            <a:ext cx="759968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040" y="860320"/>
            <a:ext cx="3948853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4907" y="860320"/>
            <a:ext cx="3948853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25750"/>
            <a:ext cx="3950406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0" y="1594909"/>
            <a:ext cx="3950406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1807" y="1125750"/>
            <a:ext cx="395195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07" y="1594909"/>
            <a:ext cx="395195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5" y="200237"/>
            <a:ext cx="2941462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604" y="200240"/>
            <a:ext cx="4998156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045" y="1052410"/>
            <a:ext cx="2941462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59" y="3520440"/>
            <a:ext cx="536448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459" y="449368"/>
            <a:ext cx="536448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459" y="3936048"/>
            <a:ext cx="536448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73480"/>
            <a:ext cx="804672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040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4774" y="4661325"/>
            <a:ext cx="2831253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573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539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2063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3587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7BAEF-B06B-4C3E-93EF-64A0B9D6FF66}"/>
              </a:ext>
            </a:extLst>
          </p:cNvPr>
          <p:cNvSpPr/>
          <p:nvPr/>
        </p:nvSpPr>
        <p:spPr>
          <a:xfrm>
            <a:off x="0" y="7938"/>
            <a:ext cx="8940800" cy="235426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$natural Operator Sorting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198C9-9109-4D9D-A187-9401CC850BE3}"/>
              </a:ext>
            </a:extLst>
          </p:cNvPr>
          <p:cNvSpPr/>
          <p:nvPr/>
        </p:nvSpPr>
        <p:spPr>
          <a:xfrm>
            <a:off x="319087" y="3429000"/>
            <a:ext cx="8302625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The ({$natural : − 1}) works like LIFO(LAST IN FIRST OUT), that means last inserted document will be shown first.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880F13-961A-4B7D-A597-DD13EA99F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39" y="2834444"/>
            <a:ext cx="4986121" cy="381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2866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539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2063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3587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7BAEF-B06B-4C3E-93EF-64A0B9D6FF66}"/>
              </a:ext>
            </a:extLst>
          </p:cNvPr>
          <p:cNvSpPr/>
          <p:nvPr/>
        </p:nvSpPr>
        <p:spPr>
          <a:xfrm>
            <a:off x="0" y="7938"/>
            <a:ext cx="8940800" cy="235426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$natural Operator Sorting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90941D-88B0-4C7F-B671-C6C4A2ED3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819400"/>
            <a:ext cx="4648200" cy="18188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9493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84277</TotalTime>
  <Words>36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9714</cp:revision>
  <dcterms:created xsi:type="dcterms:W3CDTF">2006-08-16T00:00:00Z</dcterms:created>
  <dcterms:modified xsi:type="dcterms:W3CDTF">2021-05-18T04:04:03Z</dcterms:modified>
</cp:coreProperties>
</file>