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7" r:id="rId2"/>
    <p:sldId id="468" r:id="rId3"/>
  </p:sldIdLst>
  <p:sldSz cx="89408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 userDrawn="1">
          <p15:clr>
            <a:srgbClr val="A4A3A4"/>
          </p15:clr>
        </p15:guide>
        <p15:guide id="2" pos="2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94291" autoAdjust="0"/>
  </p:normalViewPr>
  <p:slideViewPr>
    <p:cSldViewPr>
      <p:cViewPr varScale="1">
        <p:scale>
          <a:sx n="98" d="100"/>
          <a:sy n="98" d="100"/>
        </p:scale>
        <p:origin x="792" y="84"/>
      </p:cViewPr>
      <p:guideLst>
        <p:guide orient="horz" pos="1585"/>
        <p:guide pos="2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86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4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60" y="1562312"/>
            <a:ext cx="759968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120" y="2849880"/>
            <a:ext cx="625856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4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1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8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35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2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2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76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2080" y="147850"/>
            <a:ext cx="201168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" y="147850"/>
            <a:ext cx="5886027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262" y="3231730"/>
            <a:ext cx="7599680" cy="998855"/>
          </a:xfrm>
        </p:spPr>
        <p:txBody>
          <a:bodyPr anchor="t"/>
          <a:lstStyle>
            <a:lvl1pPr algn="l">
              <a:defRPr sz="391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262" y="2131593"/>
            <a:ext cx="7599680" cy="1100137"/>
          </a:xfrm>
        </p:spPr>
        <p:txBody>
          <a:bodyPr anchor="b"/>
          <a:lstStyle>
            <a:lvl1pPr marL="0" indent="0">
              <a:buNone/>
              <a:defRPr sz="1956">
                <a:solidFill>
                  <a:schemeClr val="tx1">
                    <a:tint val="75000"/>
                  </a:schemeClr>
                </a:solidFill>
              </a:defRPr>
            </a:lvl1pPr>
            <a:lvl2pPr marL="44705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894100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3pPr>
            <a:lvl4pPr marL="1341150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4pPr>
            <a:lvl5pPr marL="178820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5pPr>
            <a:lvl6pPr marL="223525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6pPr>
            <a:lvl7pPr marL="268230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7pPr>
            <a:lvl8pPr marL="312935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8pPr>
            <a:lvl9pPr marL="357640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040" y="860320"/>
            <a:ext cx="3948853" cy="2434272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4907" y="860320"/>
            <a:ext cx="3948853" cy="2434272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0" y="201401"/>
            <a:ext cx="804672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0" y="1125750"/>
            <a:ext cx="3950406" cy="469159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050" indent="0">
              <a:buNone/>
              <a:defRPr sz="1956" b="1"/>
            </a:lvl2pPr>
            <a:lvl3pPr marL="894100" indent="0">
              <a:buNone/>
              <a:defRPr sz="1760" b="1"/>
            </a:lvl3pPr>
            <a:lvl4pPr marL="1341150" indent="0">
              <a:buNone/>
              <a:defRPr sz="1564" b="1"/>
            </a:lvl4pPr>
            <a:lvl5pPr marL="1788201" indent="0">
              <a:buNone/>
              <a:defRPr sz="1564" b="1"/>
            </a:lvl5pPr>
            <a:lvl6pPr marL="2235251" indent="0">
              <a:buNone/>
              <a:defRPr sz="1564" b="1"/>
            </a:lvl6pPr>
            <a:lvl7pPr marL="2682301" indent="0">
              <a:buNone/>
              <a:defRPr sz="1564" b="1"/>
            </a:lvl7pPr>
            <a:lvl8pPr marL="3129351" indent="0">
              <a:buNone/>
              <a:defRPr sz="1564" b="1"/>
            </a:lvl8pPr>
            <a:lvl9pPr marL="3576401" indent="0">
              <a:buNone/>
              <a:defRPr sz="15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040" y="1594909"/>
            <a:ext cx="3950406" cy="2897611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4"/>
            </a:lvl4pPr>
            <a:lvl5pPr>
              <a:defRPr sz="1564"/>
            </a:lvl5pPr>
            <a:lvl6pPr>
              <a:defRPr sz="1564"/>
            </a:lvl6pPr>
            <a:lvl7pPr>
              <a:defRPr sz="1564"/>
            </a:lvl7pPr>
            <a:lvl8pPr>
              <a:defRPr sz="1564"/>
            </a:lvl8pPr>
            <a:lvl9pPr>
              <a:defRPr sz="15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1807" y="1125750"/>
            <a:ext cx="3951958" cy="469159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050" indent="0">
              <a:buNone/>
              <a:defRPr sz="1956" b="1"/>
            </a:lvl2pPr>
            <a:lvl3pPr marL="894100" indent="0">
              <a:buNone/>
              <a:defRPr sz="1760" b="1"/>
            </a:lvl3pPr>
            <a:lvl4pPr marL="1341150" indent="0">
              <a:buNone/>
              <a:defRPr sz="1564" b="1"/>
            </a:lvl4pPr>
            <a:lvl5pPr marL="1788201" indent="0">
              <a:buNone/>
              <a:defRPr sz="1564" b="1"/>
            </a:lvl5pPr>
            <a:lvl6pPr marL="2235251" indent="0">
              <a:buNone/>
              <a:defRPr sz="1564" b="1"/>
            </a:lvl6pPr>
            <a:lvl7pPr marL="2682301" indent="0">
              <a:buNone/>
              <a:defRPr sz="1564" b="1"/>
            </a:lvl7pPr>
            <a:lvl8pPr marL="3129351" indent="0">
              <a:buNone/>
              <a:defRPr sz="1564" b="1"/>
            </a:lvl8pPr>
            <a:lvl9pPr marL="3576401" indent="0">
              <a:buNone/>
              <a:defRPr sz="15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07" y="1594909"/>
            <a:ext cx="3951958" cy="2897611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4"/>
            </a:lvl4pPr>
            <a:lvl5pPr>
              <a:defRPr sz="1564"/>
            </a:lvl5pPr>
            <a:lvl6pPr>
              <a:defRPr sz="1564"/>
            </a:lvl6pPr>
            <a:lvl7pPr>
              <a:defRPr sz="1564"/>
            </a:lvl7pPr>
            <a:lvl8pPr>
              <a:defRPr sz="1564"/>
            </a:lvl8pPr>
            <a:lvl9pPr>
              <a:defRPr sz="15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5" y="200237"/>
            <a:ext cx="2941462" cy="852170"/>
          </a:xfrm>
        </p:spPr>
        <p:txBody>
          <a:bodyPr anchor="b"/>
          <a:lstStyle>
            <a:lvl1pPr algn="l">
              <a:defRPr sz="19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604" y="200240"/>
            <a:ext cx="4998156" cy="4292283"/>
          </a:xfrm>
        </p:spPr>
        <p:txBody>
          <a:bodyPr/>
          <a:lstStyle>
            <a:lvl1pPr>
              <a:defRPr sz="3129"/>
            </a:lvl1pPr>
            <a:lvl2pPr>
              <a:defRPr sz="2738"/>
            </a:lvl2pPr>
            <a:lvl3pPr>
              <a:defRPr sz="2347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045" y="1052410"/>
            <a:ext cx="2941462" cy="3440113"/>
          </a:xfrm>
        </p:spPr>
        <p:txBody>
          <a:bodyPr/>
          <a:lstStyle>
            <a:lvl1pPr marL="0" indent="0">
              <a:buNone/>
              <a:defRPr sz="1369"/>
            </a:lvl1pPr>
            <a:lvl2pPr marL="447050" indent="0">
              <a:buNone/>
              <a:defRPr sz="1173"/>
            </a:lvl2pPr>
            <a:lvl3pPr marL="894100" indent="0">
              <a:buNone/>
              <a:defRPr sz="978"/>
            </a:lvl3pPr>
            <a:lvl4pPr marL="1341150" indent="0">
              <a:buNone/>
              <a:defRPr sz="880"/>
            </a:lvl4pPr>
            <a:lvl5pPr marL="1788201" indent="0">
              <a:buNone/>
              <a:defRPr sz="880"/>
            </a:lvl5pPr>
            <a:lvl6pPr marL="2235251" indent="0">
              <a:buNone/>
              <a:defRPr sz="880"/>
            </a:lvl6pPr>
            <a:lvl7pPr marL="2682301" indent="0">
              <a:buNone/>
              <a:defRPr sz="880"/>
            </a:lvl7pPr>
            <a:lvl8pPr marL="3129351" indent="0">
              <a:buNone/>
              <a:defRPr sz="880"/>
            </a:lvl8pPr>
            <a:lvl9pPr marL="3576401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459" y="3520440"/>
            <a:ext cx="5364480" cy="415608"/>
          </a:xfrm>
        </p:spPr>
        <p:txBody>
          <a:bodyPr anchor="b"/>
          <a:lstStyle>
            <a:lvl1pPr algn="l">
              <a:defRPr sz="19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459" y="449368"/>
            <a:ext cx="5364480" cy="3017520"/>
          </a:xfrm>
        </p:spPr>
        <p:txBody>
          <a:bodyPr/>
          <a:lstStyle>
            <a:lvl1pPr marL="0" indent="0">
              <a:buNone/>
              <a:defRPr sz="3129"/>
            </a:lvl1pPr>
            <a:lvl2pPr marL="447050" indent="0">
              <a:buNone/>
              <a:defRPr sz="2738"/>
            </a:lvl2pPr>
            <a:lvl3pPr marL="894100" indent="0">
              <a:buNone/>
              <a:defRPr sz="2347"/>
            </a:lvl3pPr>
            <a:lvl4pPr marL="1341150" indent="0">
              <a:buNone/>
              <a:defRPr sz="1956"/>
            </a:lvl4pPr>
            <a:lvl5pPr marL="1788201" indent="0">
              <a:buNone/>
              <a:defRPr sz="1956"/>
            </a:lvl5pPr>
            <a:lvl6pPr marL="2235251" indent="0">
              <a:buNone/>
              <a:defRPr sz="1956"/>
            </a:lvl6pPr>
            <a:lvl7pPr marL="2682301" indent="0">
              <a:buNone/>
              <a:defRPr sz="1956"/>
            </a:lvl7pPr>
            <a:lvl8pPr marL="3129351" indent="0">
              <a:buNone/>
              <a:defRPr sz="1956"/>
            </a:lvl8pPr>
            <a:lvl9pPr marL="3576401" indent="0">
              <a:buNone/>
              <a:defRPr sz="195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459" y="3936048"/>
            <a:ext cx="5364480" cy="590232"/>
          </a:xfrm>
        </p:spPr>
        <p:txBody>
          <a:bodyPr/>
          <a:lstStyle>
            <a:lvl1pPr marL="0" indent="0">
              <a:buNone/>
              <a:defRPr sz="1369"/>
            </a:lvl1pPr>
            <a:lvl2pPr marL="447050" indent="0">
              <a:buNone/>
              <a:defRPr sz="1173"/>
            </a:lvl2pPr>
            <a:lvl3pPr marL="894100" indent="0">
              <a:buNone/>
              <a:defRPr sz="978"/>
            </a:lvl3pPr>
            <a:lvl4pPr marL="1341150" indent="0">
              <a:buNone/>
              <a:defRPr sz="880"/>
            </a:lvl4pPr>
            <a:lvl5pPr marL="1788201" indent="0">
              <a:buNone/>
              <a:defRPr sz="880"/>
            </a:lvl5pPr>
            <a:lvl6pPr marL="2235251" indent="0">
              <a:buNone/>
              <a:defRPr sz="880"/>
            </a:lvl6pPr>
            <a:lvl7pPr marL="2682301" indent="0">
              <a:buNone/>
              <a:defRPr sz="880"/>
            </a:lvl7pPr>
            <a:lvl8pPr marL="3129351" indent="0">
              <a:buNone/>
              <a:defRPr sz="880"/>
            </a:lvl8pPr>
            <a:lvl9pPr marL="3576401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040" y="201401"/>
            <a:ext cx="804672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0" y="1173480"/>
            <a:ext cx="804672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040" y="4661325"/>
            <a:ext cx="2086187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4774" y="4661325"/>
            <a:ext cx="2831253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573" y="4661325"/>
            <a:ext cx="2086187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894100" rtl="0" eaLnBrk="1" latinLnBrk="0" hangingPunct="1">
        <a:spcBef>
          <a:spcPct val="0"/>
        </a:spcBef>
        <a:buNone/>
        <a:defRPr sz="43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894100" rtl="0" eaLnBrk="1" latinLnBrk="0" hangingPunct="1">
        <a:spcBef>
          <a:spcPct val="20000"/>
        </a:spcBef>
        <a:buFont typeface="Arial" pitchFamily="34" charset="0"/>
        <a:buChar char="•"/>
        <a:defRPr sz="3129" kern="1200">
          <a:solidFill>
            <a:schemeClr val="tx1"/>
          </a:solidFill>
          <a:latin typeface="+mn-lt"/>
          <a:ea typeface="+mn-ea"/>
          <a:cs typeface="+mn-cs"/>
        </a:defRPr>
      </a:lvl1pPr>
      <a:lvl2pPr marL="726457" indent="-279406" algn="l" defTabSz="894100" rtl="0" eaLnBrk="1" latinLnBrk="0" hangingPunct="1">
        <a:spcBef>
          <a:spcPct val="20000"/>
        </a:spcBef>
        <a:buFont typeface="Arial" pitchFamily="34" charset="0"/>
        <a:buChar char="–"/>
        <a:defRPr sz="2738" kern="1200">
          <a:solidFill>
            <a:schemeClr val="tx1"/>
          </a:solidFill>
          <a:latin typeface="+mn-lt"/>
          <a:ea typeface="+mn-ea"/>
          <a:cs typeface="+mn-cs"/>
        </a:defRPr>
      </a:lvl2pPr>
      <a:lvl3pPr marL="1117625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2347" kern="1200">
          <a:solidFill>
            <a:schemeClr val="tx1"/>
          </a:solidFill>
          <a:latin typeface="+mn-lt"/>
          <a:ea typeface="+mn-ea"/>
          <a:cs typeface="+mn-cs"/>
        </a:defRPr>
      </a:lvl3pPr>
      <a:lvl4pPr marL="1564676" indent="-223525" algn="l" defTabSz="894100" rtl="0" eaLnBrk="1" latinLnBrk="0" hangingPunct="1">
        <a:spcBef>
          <a:spcPct val="20000"/>
        </a:spcBef>
        <a:buFont typeface="Arial" pitchFamily="34" charset="0"/>
        <a:buChar char="–"/>
        <a:defRPr sz="1956" kern="1200">
          <a:solidFill>
            <a:schemeClr val="tx1"/>
          </a:solidFill>
          <a:latin typeface="+mn-lt"/>
          <a:ea typeface="+mn-ea"/>
          <a:cs typeface="+mn-cs"/>
        </a:defRPr>
      </a:lvl4pPr>
      <a:lvl5pPr marL="2011726" indent="-223525" algn="l" defTabSz="894100" rtl="0" eaLnBrk="1" latinLnBrk="0" hangingPunct="1">
        <a:spcBef>
          <a:spcPct val="20000"/>
        </a:spcBef>
        <a:buFont typeface="Arial" pitchFamily="34" charset="0"/>
        <a:buChar char="»"/>
        <a:defRPr sz="1956" kern="1200">
          <a:solidFill>
            <a:schemeClr val="tx1"/>
          </a:solidFill>
          <a:latin typeface="+mn-lt"/>
          <a:ea typeface="+mn-ea"/>
          <a:cs typeface="+mn-cs"/>
        </a:defRPr>
      </a:lvl5pPr>
      <a:lvl6pPr marL="2458776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6pPr>
      <a:lvl7pPr marL="2905826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7pPr>
      <a:lvl8pPr marL="3352876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8pPr>
      <a:lvl9pPr marL="3799926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47050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94100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41150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78820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3525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68230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2935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57640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2118" y="-85372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1131" y="6364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50144" y="212654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38858" y="51068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A7BAEF-B06B-4C3E-93EF-64A0B9D6FF66}"/>
              </a:ext>
            </a:extLst>
          </p:cNvPr>
          <p:cNvSpPr/>
          <p:nvPr/>
        </p:nvSpPr>
        <p:spPr>
          <a:xfrm>
            <a:off x="2641600" y="24731"/>
            <a:ext cx="3276600" cy="35194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explain() method parameter options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D7AA6-2F6C-43BB-8BCC-31A62F414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93" y="1628195"/>
            <a:ext cx="8051800" cy="31883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C7E2E0-EA53-4B84-AD08-D01C32BAE64B}"/>
              </a:ext>
            </a:extLst>
          </p:cNvPr>
          <p:cNvSpPr/>
          <p:nvPr/>
        </p:nvSpPr>
        <p:spPr>
          <a:xfrm>
            <a:off x="436093" y="641861"/>
            <a:ext cx="805180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</a:rPr>
              <a:t>The </a:t>
            </a:r>
            <a:r>
              <a:rPr lang="en-US" sz="1400" dirty="0" err="1">
                <a:latin typeface="Helvetica" panose="020B0604020202020204" pitchFamily="34" charset="0"/>
              </a:rPr>
              <a:t>db.collection.explain</a:t>
            </a:r>
            <a:r>
              <a:rPr lang="en-US" sz="1400" dirty="0">
                <a:latin typeface="Helvetica" panose="020B0604020202020204" pitchFamily="34" charset="0"/>
              </a:rPr>
              <a:t>() method is used to returns information on the query execution of various methods like aggregate(); count(); find(); group(); remove(); and update() 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2866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2118" y="-85372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1131" y="6364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50144" y="212654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38858" y="51068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A7BAEF-B06B-4C3E-93EF-64A0B9D6FF66}"/>
              </a:ext>
            </a:extLst>
          </p:cNvPr>
          <p:cNvSpPr/>
          <p:nvPr/>
        </p:nvSpPr>
        <p:spPr>
          <a:xfrm>
            <a:off x="2641600" y="24731"/>
            <a:ext cx="3276600" cy="35194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explain() method parameter options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C0C008-0DEC-4525-964B-0442E9F09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783" y="2019230"/>
            <a:ext cx="5747525" cy="140977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32614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84257</TotalTime>
  <Words>46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Helvetica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9716</cp:revision>
  <dcterms:created xsi:type="dcterms:W3CDTF">2006-08-16T00:00:00Z</dcterms:created>
  <dcterms:modified xsi:type="dcterms:W3CDTF">2021-05-19T03:48:15Z</dcterms:modified>
</cp:coreProperties>
</file>