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4" r:id="rId2"/>
    <p:sldId id="48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73764"/>
            <a:ext cx="6019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Logging Demystified: What's in Your Computer's Diary?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36933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in the context of computer programming, is a way for a computer program to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keep a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record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of what it's doing while it's running. It's like writing down notes or creating a journal to remember important information.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diary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and every day you write down what you did, what you ate, and how you felt. You do this so that you can look back at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diary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later and remember what happened on specific days.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the same way, computer programs use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write down important information about what they're doing. This information can include things like:</a:t>
            </a:r>
          </a:p>
          <a:p>
            <a:pPr lvl="1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Events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When something important happens, like a user logging into a website or an error occurring in the program.</a:t>
            </a:r>
          </a:p>
          <a:p>
            <a:pPr lvl="1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Errors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When the program encounters a problem, it writes down what went wrong so that developers can figure out and fix the issue.</a:t>
            </a:r>
          </a:p>
          <a:p>
            <a:pPr lvl="1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Performance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The program might keep track of how fast it's running, how much memory it's using, or how many users are using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843D-3026-3A15-6471-57C3D931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28" y="4367215"/>
            <a:ext cx="6881212" cy="23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73764"/>
            <a:ext cx="6019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Logging Demystified: What's in Your Computer's Diary?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valuable because it helps developers understand what's happening inside a program. It's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trail of breadcrumbs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can be followed to find and fix problems, improve performance, or simply keep a record of what the program is doing.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simple terms,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logging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program's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diary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helps it remember and share what's going on while it's running. It's an essential tool for building and maintaining software.</a:t>
            </a:r>
          </a:p>
        </p:txBody>
      </p:sp>
      <p:pic>
        <p:nvPicPr>
          <p:cNvPr id="4" name="Picture 2" descr="What is the Difference Between Journal and Diary - Pediaa.Com">
            <a:extLst>
              <a:ext uri="{FF2B5EF4-FFF2-40B4-BE49-F238E27FC236}">
                <a16:creationId xmlns:a16="http://schemas.microsoft.com/office/drawing/2014/main" id="{109916C3-55B1-D923-CFE3-2DBD4A03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" y="3583836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 Logging: Definition &amp; Tools - Video &amp; Lesson Transcript | Study.com">
            <a:extLst>
              <a:ext uri="{FF2B5EF4-FFF2-40B4-BE49-F238E27FC236}">
                <a16:creationId xmlns:a16="http://schemas.microsoft.com/office/drawing/2014/main" id="{0B2D2977-007B-BCDB-47D0-111EA891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8" y="3583836"/>
            <a:ext cx="5943600" cy="30818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43232-2209-C0D1-C5EF-1A6DBA209772}"/>
              </a:ext>
            </a:extLst>
          </p:cNvPr>
          <p:cNvSpPr txBox="1"/>
          <p:nvPr/>
        </p:nvSpPr>
        <p:spPr>
          <a:xfrm>
            <a:off x="2303173" y="3088415"/>
            <a:ext cx="854658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C7CFF-7408-386B-457D-5C89E808716D}"/>
              </a:ext>
            </a:extLst>
          </p:cNvPr>
          <p:cNvSpPr txBox="1"/>
          <p:nvPr/>
        </p:nvSpPr>
        <p:spPr>
          <a:xfrm>
            <a:off x="7543800" y="3039164"/>
            <a:ext cx="2522998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 Logging</a:t>
            </a:r>
          </a:p>
        </p:txBody>
      </p:sp>
    </p:spTree>
    <p:extLst>
      <p:ext uri="{BB962C8B-B14F-4D97-AF65-F5344CB8AC3E}">
        <p14:creationId xmlns:p14="http://schemas.microsoft.com/office/powerpoint/2010/main" val="4762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91362</TotalTime>
  <Words>294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9863</cp:revision>
  <dcterms:created xsi:type="dcterms:W3CDTF">2006-08-16T00:00:00Z</dcterms:created>
  <dcterms:modified xsi:type="dcterms:W3CDTF">2023-12-18T08:07:05Z</dcterms:modified>
</cp:coreProperties>
</file>