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72" r:id="rId1"/>
  </p:sldMasterIdLst>
  <p:notesMasterIdLst>
    <p:notesMasterId r:id="rId6"/>
  </p:notesMasterIdLst>
  <p:sldIdLst>
    <p:sldId id="485" r:id="rId2"/>
    <p:sldId id="486" r:id="rId3"/>
    <p:sldId id="492" r:id="rId4"/>
    <p:sldId id="493" r:id="rId5"/>
  </p:sldIdLst>
  <p:sldSz cx="12192000" cy="6858000"/>
  <p:notesSz cx="6858000" cy="9144000"/>
  <p:defaultTextStyle>
    <a:defPPr>
      <a:defRPr lang="en-US"/>
    </a:defPPr>
    <a:lvl1pPr marL="0" algn="l" defTabSz="1246876" rtl="0" eaLnBrk="1" latinLnBrk="0" hangingPunct="1">
      <a:defRPr sz="2454" kern="1200">
        <a:solidFill>
          <a:schemeClr val="tx1"/>
        </a:solidFill>
        <a:latin typeface="+mn-lt"/>
        <a:ea typeface="+mn-ea"/>
        <a:cs typeface="+mn-cs"/>
      </a:defRPr>
    </a:lvl1pPr>
    <a:lvl2pPr marL="623438" algn="l" defTabSz="1246876" rtl="0" eaLnBrk="1" latinLnBrk="0" hangingPunct="1">
      <a:defRPr sz="2454" kern="1200">
        <a:solidFill>
          <a:schemeClr val="tx1"/>
        </a:solidFill>
        <a:latin typeface="+mn-lt"/>
        <a:ea typeface="+mn-ea"/>
        <a:cs typeface="+mn-cs"/>
      </a:defRPr>
    </a:lvl2pPr>
    <a:lvl3pPr marL="1246876" algn="l" defTabSz="1246876" rtl="0" eaLnBrk="1" latinLnBrk="0" hangingPunct="1">
      <a:defRPr sz="2454" kern="1200">
        <a:solidFill>
          <a:schemeClr val="tx1"/>
        </a:solidFill>
        <a:latin typeface="+mn-lt"/>
        <a:ea typeface="+mn-ea"/>
        <a:cs typeface="+mn-cs"/>
      </a:defRPr>
    </a:lvl3pPr>
    <a:lvl4pPr marL="1870314" algn="l" defTabSz="1246876" rtl="0" eaLnBrk="1" latinLnBrk="0" hangingPunct="1">
      <a:defRPr sz="2454" kern="1200">
        <a:solidFill>
          <a:schemeClr val="tx1"/>
        </a:solidFill>
        <a:latin typeface="+mn-lt"/>
        <a:ea typeface="+mn-ea"/>
        <a:cs typeface="+mn-cs"/>
      </a:defRPr>
    </a:lvl4pPr>
    <a:lvl5pPr marL="2493752" algn="l" defTabSz="1246876" rtl="0" eaLnBrk="1" latinLnBrk="0" hangingPunct="1">
      <a:defRPr sz="2454" kern="1200">
        <a:solidFill>
          <a:schemeClr val="tx1"/>
        </a:solidFill>
        <a:latin typeface="+mn-lt"/>
        <a:ea typeface="+mn-ea"/>
        <a:cs typeface="+mn-cs"/>
      </a:defRPr>
    </a:lvl5pPr>
    <a:lvl6pPr marL="3117190" algn="l" defTabSz="1246876" rtl="0" eaLnBrk="1" latinLnBrk="0" hangingPunct="1">
      <a:defRPr sz="2454" kern="1200">
        <a:solidFill>
          <a:schemeClr val="tx1"/>
        </a:solidFill>
        <a:latin typeface="+mn-lt"/>
        <a:ea typeface="+mn-ea"/>
        <a:cs typeface="+mn-cs"/>
      </a:defRPr>
    </a:lvl6pPr>
    <a:lvl7pPr marL="3740628" algn="l" defTabSz="1246876" rtl="0" eaLnBrk="1" latinLnBrk="0" hangingPunct="1">
      <a:defRPr sz="2454" kern="1200">
        <a:solidFill>
          <a:schemeClr val="tx1"/>
        </a:solidFill>
        <a:latin typeface="+mn-lt"/>
        <a:ea typeface="+mn-ea"/>
        <a:cs typeface="+mn-cs"/>
      </a:defRPr>
    </a:lvl7pPr>
    <a:lvl8pPr marL="4364065" algn="l" defTabSz="1246876" rtl="0" eaLnBrk="1" latinLnBrk="0" hangingPunct="1">
      <a:defRPr sz="2454" kern="1200">
        <a:solidFill>
          <a:schemeClr val="tx1"/>
        </a:solidFill>
        <a:latin typeface="+mn-lt"/>
        <a:ea typeface="+mn-ea"/>
        <a:cs typeface="+mn-cs"/>
      </a:defRPr>
    </a:lvl8pPr>
    <a:lvl9pPr marL="4987503" algn="l" defTabSz="1246876" rtl="0" eaLnBrk="1" latinLnBrk="0" hangingPunct="1">
      <a:defRPr sz="2454"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1"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AE45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577" autoAdjust="0"/>
    <p:restoredTop sz="94291" autoAdjust="0"/>
  </p:normalViewPr>
  <p:slideViewPr>
    <p:cSldViewPr>
      <p:cViewPr varScale="1">
        <p:scale>
          <a:sx n="68" d="100"/>
          <a:sy n="68" d="100"/>
        </p:scale>
        <p:origin x="1282" y="77"/>
      </p:cViewPr>
      <p:guideLst>
        <p:guide orient="horz" pos="2161"/>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6" d="100"/>
          <a:sy n="56" d="100"/>
        </p:scale>
        <p:origin x="-2838"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2274EC6-3890-417B-9308-14EFBD00FA63}" type="datetimeFigureOut">
              <a:rPr lang="en-US" smtClean="0"/>
              <a:t>8/30/2023</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883C400-BD9D-4609-A213-F91E9750031E}" type="slidenum">
              <a:rPr lang="en-US" smtClean="0"/>
              <a:t>‹#›</a:t>
            </a:fld>
            <a:endParaRPr lang="en-US" dirty="0"/>
          </a:p>
        </p:txBody>
      </p:sp>
    </p:spTree>
    <p:extLst>
      <p:ext uri="{BB962C8B-B14F-4D97-AF65-F5344CB8AC3E}">
        <p14:creationId xmlns:p14="http://schemas.microsoft.com/office/powerpoint/2010/main" val="2831783273"/>
      </p:ext>
    </p:extLst>
  </p:cSld>
  <p:clrMap bg1="lt1" tx1="dk1" bg2="lt2" tx2="dk2" accent1="accent1" accent2="accent2" accent3="accent3" accent4="accent4" accent5="accent5" accent6="accent6" hlink="hlink" folHlink="folHlink"/>
  <p:notesStyle>
    <a:lvl1pPr marL="0" algn="l" defTabSz="1246876" rtl="0" eaLnBrk="1" latinLnBrk="0" hangingPunct="1">
      <a:defRPr sz="1636" kern="1200">
        <a:solidFill>
          <a:schemeClr val="tx1"/>
        </a:solidFill>
        <a:latin typeface="+mn-lt"/>
        <a:ea typeface="+mn-ea"/>
        <a:cs typeface="+mn-cs"/>
      </a:defRPr>
    </a:lvl1pPr>
    <a:lvl2pPr marL="623438" algn="l" defTabSz="1246876" rtl="0" eaLnBrk="1" latinLnBrk="0" hangingPunct="1">
      <a:defRPr sz="1636" kern="1200">
        <a:solidFill>
          <a:schemeClr val="tx1"/>
        </a:solidFill>
        <a:latin typeface="+mn-lt"/>
        <a:ea typeface="+mn-ea"/>
        <a:cs typeface="+mn-cs"/>
      </a:defRPr>
    </a:lvl2pPr>
    <a:lvl3pPr marL="1246876" algn="l" defTabSz="1246876" rtl="0" eaLnBrk="1" latinLnBrk="0" hangingPunct="1">
      <a:defRPr sz="1636" kern="1200">
        <a:solidFill>
          <a:schemeClr val="tx1"/>
        </a:solidFill>
        <a:latin typeface="+mn-lt"/>
        <a:ea typeface="+mn-ea"/>
        <a:cs typeface="+mn-cs"/>
      </a:defRPr>
    </a:lvl3pPr>
    <a:lvl4pPr marL="1870314" algn="l" defTabSz="1246876" rtl="0" eaLnBrk="1" latinLnBrk="0" hangingPunct="1">
      <a:defRPr sz="1636" kern="1200">
        <a:solidFill>
          <a:schemeClr val="tx1"/>
        </a:solidFill>
        <a:latin typeface="+mn-lt"/>
        <a:ea typeface="+mn-ea"/>
        <a:cs typeface="+mn-cs"/>
      </a:defRPr>
    </a:lvl4pPr>
    <a:lvl5pPr marL="2493752" algn="l" defTabSz="1246876" rtl="0" eaLnBrk="1" latinLnBrk="0" hangingPunct="1">
      <a:defRPr sz="1636" kern="1200">
        <a:solidFill>
          <a:schemeClr val="tx1"/>
        </a:solidFill>
        <a:latin typeface="+mn-lt"/>
        <a:ea typeface="+mn-ea"/>
        <a:cs typeface="+mn-cs"/>
      </a:defRPr>
    </a:lvl5pPr>
    <a:lvl6pPr marL="3117190" algn="l" defTabSz="1246876" rtl="0" eaLnBrk="1" latinLnBrk="0" hangingPunct="1">
      <a:defRPr sz="1636" kern="1200">
        <a:solidFill>
          <a:schemeClr val="tx1"/>
        </a:solidFill>
        <a:latin typeface="+mn-lt"/>
        <a:ea typeface="+mn-ea"/>
        <a:cs typeface="+mn-cs"/>
      </a:defRPr>
    </a:lvl6pPr>
    <a:lvl7pPr marL="3740628" algn="l" defTabSz="1246876" rtl="0" eaLnBrk="1" latinLnBrk="0" hangingPunct="1">
      <a:defRPr sz="1636" kern="1200">
        <a:solidFill>
          <a:schemeClr val="tx1"/>
        </a:solidFill>
        <a:latin typeface="+mn-lt"/>
        <a:ea typeface="+mn-ea"/>
        <a:cs typeface="+mn-cs"/>
      </a:defRPr>
    </a:lvl7pPr>
    <a:lvl8pPr marL="4364065" algn="l" defTabSz="1246876" rtl="0" eaLnBrk="1" latinLnBrk="0" hangingPunct="1">
      <a:defRPr sz="1636" kern="1200">
        <a:solidFill>
          <a:schemeClr val="tx1"/>
        </a:solidFill>
        <a:latin typeface="+mn-lt"/>
        <a:ea typeface="+mn-ea"/>
        <a:cs typeface="+mn-cs"/>
      </a:defRPr>
    </a:lvl8pPr>
    <a:lvl9pPr marL="4987503" algn="l" defTabSz="1246876" rtl="0" eaLnBrk="1" latinLnBrk="0" hangingPunct="1">
      <a:defRPr sz="163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1</a:t>
            </a:fld>
            <a:endParaRPr lang="en-US" dirty="0"/>
          </a:p>
        </p:txBody>
      </p:sp>
    </p:spTree>
    <p:extLst>
      <p:ext uri="{BB962C8B-B14F-4D97-AF65-F5344CB8AC3E}">
        <p14:creationId xmlns:p14="http://schemas.microsoft.com/office/powerpoint/2010/main" val="10916596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2</a:t>
            </a:fld>
            <a:endParaRPr lang="en-US" dirty="0"/>
          </a:p>
        </p:txBody>
      </p:sp>
    </p:spTree>
    <p:extLst>
      <p:ext uri="{BB962C8B-B14F-4D97-AF65-F5344CB8AC3E}">
        <p14:creationId xmlns:p14="http://schemas.microsoft.com/office/powerpoint/2010/main" val="37758566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3</a:t>
            </a:fld>
            <a:endParaRPr lang="en-US" dirty="0"/>
          </a:p>
        </p:txBody>
      </p:sp>
    </p:spTree>
    <p:extLst>
      <p:ext uri="{BB962C8B-B14F-4D97-AF65-F5344CB8AC3E}">
        <p14:creationId xmlns:p14="http://schemas.microsoft.com/office/powerpoint/2010/main" val="13516466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4</a:t>
            </a:fld>
            <a:endParaRPr lang="en-US" dirty="0"/>
          </a:p>
        </p:txBody>
      </p:sp>
    </p:spTree>
    <p:extLst>
      <p:ext uri="{BB962C8B-B14F-4D97-AF65-F5344CB8AC3E}">
        <p14:creationId xmlns:p14="http://schemas.microsoft.com/office/powerpoint/2010/main" val="14332631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5"/>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2" indent="0" algn="ctr">
              <a:buNone/>
              <a:defRPr>
                <a:solidFill>
                  <a:schemeClr val="tx1">
                    <a:tint val="75000"/>
                  </a:schemeClr>
                </a:solidFill>
              </a:defRPr>
            </a:lvl2pPr>
            <a:lvl3pPr marL="1219165" indent="0" algn="ctr">
              <a:buNone/>
              <a:defRPr>
                <a:solidFill>
                  <a:schemeClr val="tx1">
                    <a:tint val="75000"/>
                  </a:schemeClr>
                </a:solidFill>
              </a:defRPr>
            </a:lvl3pPr>
            <a:lvl4pPr marL="1828747" indent="0" algn="ctr">
              <a:buNone/>
              <a:defRPr>
                <a:solidFill>
                  <a:schemeClr val="tx1">
                    <a:tint val="75000"/>
                  </a:schemeClr>
                </a:solidFill>
              </a:defRPr>
            </a:lvl4pPr>
            <a:lvl5pPr marL="2438331" indent="0" algn="ctr">
              <a:buNone/>
              <a:defRPr>
                <a:solidFill>
                  <a:schemeClr val="tx1">
                    <a:tint val="75000"/>
                  </a:schemeClr>
                </a:solidFill>
              </a:defRPr>
            </a:lvl5pPr>
            <a:lvl6pPr marL="3047912" indent="0" algn="ctr">
              <a:buNone/>
              <a:defRPr>
                <a:solidFill>
                  <a:schemeClr val="tx1">
                    <a:tint val="75000"/>
                  </a:schemeClr>
                </a:solidFill>
              </a:defRPr>
            </a:lvl6pPr>
            <a:lvl7pPr marL="3657494" indent="0" algn="ctr">
              <a:buNone/>
              <a:defRPr>
                <a:solidFill>
                  <a:schemeClr val="tx1">
                    <a:tint val="75000"/>
                  </a:schemeClr>
                </a:solidFill>
              </a:defRPr>
            </a:lvl7pPr>
            <a:lvl8pPr marL="4267075" indent="0" algn="ctr">
              <a:buNone/>
              <a:defRPr>
                <a:solidFill>
                  <a:schemeClr val="tx1">
                    <a:tint val="75000"/>
                  </a:schemeClr>
                </a:solidFill>
              </a:defRPr>
            </a:lvl8pPr>
            <a:lvl9pPr marL="4876659"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8/30/2023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485386033"/>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41224138"/>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01614"/>
            <a:ext cx="2743200" cy="429101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2" y="201614"/>
            <a:ext cx="8026400" cy="42910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786495334"/>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707918488"/>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6" y="4406911"/>
            <a:ext cx="10363200" cy="1362075"/>
          </a:xfrm>
        </p:spPr>
        <p:txBody>
          <a:bodyPr anchor="t"/>
          <a:lstStyle>
            <a:lvl1pPr algn="l">
              <a:defRPr sz="5333" b="1" cap="all"/>
            </a:lvl1pPr>
          </a:lstStyle>
          <a:p>
            <a:r>
              <a:rPr lang="en-US"/>
              <a:t>Click to edit Master title style</a:t>
            </a:r>
          </a:p>
        </p:txBody>
      </p:sp>
      <p:sp>
        <p:nvSpPr>
          <p:cNvPr id="3" name="Text Placeholder 2"/>
          <p:cNvSpPr>
            <a:spLocks noGrp="1"/>
          </p:cNvSpPr>
          <p:nvPr>
            <p:ph type="body" idx="1"/>
          </p:nvPr>
        </p:nvSpPr>
        <p:spPr>
          <a:xfrm>
            <a:off x="963086" y="2906724"/>
            <a:ext cx="10363200" cy="1500187"/>
          </a:xfrm>
        </p:spPr>
        <p:txBody>
          <a:bodyPr anchor="b"/>
          <a:lstStyle>
            <a:lvl1pPr marL="0" indent="0">
              <a:buNone/>
              <a:defRPr sz="2667">
                <a:solidFill>
                  <a:schemeClr val="tx1">
                    <a:tint val="75000"/>
                  </a:schemeClr>
                </a:solidFill>
              </a:defRPr>
            </a:lvl1pPr>
            <a:lvl2pPr marL="609582" indent="0">
              <a:buNone/>
              <a:defRPr sz="2400">
                <a:solidFill>
                  <a:schemeClr val="tx1">
                    <a:tint val="75000"/>
                  </a:schemeClr>
                </a:solidFill>
              </a:defRPr>
            </a:lvl2pPr>
            <a:lvl3pPr marL="1219165" indent="0">
              <a:buNone/>
              <a:defRPr sz="2133">
                <a:solidFill>
                  <a:schemeClr val="tx1">
                    <a:tint val="75000"/>
                  </a:schemeClr>
                </a:solidFill>
              </a:defRPr>
            </a:lvl3pPr>
            <a:lvl4pPr marL="1828747" indent="0">
              <a:buNone/>
              <a:defRPr sz="1867">
                <a:solidFill>
                  <a:schemeClr val="tx1">
                    <a:tint val="75000"/>
                  </a:schemeClr>
                </a:solidFill>
              </a:defRPr>
            </a:lvl4pPr>
            <a:lvl5pPr marL="2438331" indent="0">
              <a:buNone/>
              <a:defRPr sz="1867">
                <a:solidFill>
                  <a:schemeClr val="tx1">
                    <a:tint val="75000"/>
                  </a:schemeClr>
                </a:solidFill>
              </a:defRPr>
            </a:lvl5pPr>
            <a:lvl6pPr marL="3047912" indent="0">
              <a:buNone/>
              <a:defRPr sz="1867">
                <a:solidFill>
                  <a:schemeClr val="tx1">
                    <a:tint val="75000"/>
                  </a:schemeClr>
                </a:solidFill>
              </a:defRPr>
            </a:lvl6pPr>
            <a:lvl7pPr marL="3657494" indent="0">
              <a:buNone/>
              <a:defRPr sz="1867">
                <a:solidFill>
                  <a:schemeClr val="tx1">
                    <a:tint val="75000"/>
                  </a:schemeClr>
                </a:solidFill>
              </a:defRPr>
            </a:lvl7pPr>
            <a:lvl8pPr marL="4267075" indent="0">
              <a:buNone/>
              <a:defRPr sz="1867">
                <a:solidFill>
                  <a:schemeClr val="tx1">
                    <a:tint val="75000"/>
                  </a:schemeClr>
                </a:solidFill>
              </a:defRPr>
            </a:lvl8pPr>
            <a:lvl9pPr marL="4876659" indent="0">
              <a:buNone/>
              <a:defRPr sz="1867">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359492690"/>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173164"/>
            <a:ext cx="5384800" cy="3319462"/>
          </a:xfrm>
        </p:spPr>
        <p:txBody>
          <a:bodyPr/>
          <a:lstStyle>
            <a:lvl1pPr>
              <a:defRPr sz="3735"/>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2" y="1173164"/>
            <a:ext cx="5384800" cy="3319462"/>
          </a:xfrm>
        </p:spPr>
        <p:txBody>
          <a:bodyPr/>
          <a:lstStyle>
            <a:lvl1pPr>
              <a:defRPr sz="3735"/>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8/30/2023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76105416"/>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3" y="1535120"/>
            <a:ext cx="5386919" cy="639762"/>
          </a:xfrm>
        </p:spPr>
        <p:txBody>
          <a:bodyPr anchor="b"/>
          <a:lstStyle>
            <a:lvl1pPr marL="0" indent="0">
              <a:buNone/>
              <a:defRPr sz="3200" b="1"/>
            </a:lvl1pPr>
            <a:lvl2pPr marL="609582" indent="0">
              <a:buNone/>
              <a:defRPr sz="2667" b="1"/>
            </a:lvl2pPr>
            <a:lvl3pPr marL="1219165" indent="0">
              <a:buNone/>
              <a:defRPr sz="2400" b="1"/>
            </a:lvl3pPr>
            <a:lvl4pPr marL="1828747" indent="0">
              <a:buNone/>
              <a:defRPr sz="2133" b="1"/>
            </a:lvl4pPr>
            <a:lvl5pPr marL="2438331" indent="0">
              <a:buNone/>
              <a:defRPr sz="2133" b="1"/>
            </a:lvl5pPr>
            <a:lvl6pPr marL="3047912" indent="0">
              <a:buNone/>
              <a:defRPr sz="2133" b="1"/>
            </a:lvl6pPr>
            <a:lvl7pPr marL="3657494" indent="0">
              <a:buNone/>
              <a:defRPr sz="2133" b="1"/>
            </a:lvl7pPr>
            <a:lvl8pPr marL="4267075" indent="0">
              <a:buNone/>
              <a:defRPr sz="2133" b="1"/>
            </a:lvl8pPr>
            <a:lvl9pPr marL="4876659" indent="0">
              <a:buNone/>
              <a:defRPr sz="2133" b="1"/>
            </a:lvl9pPr>
          </a:lstStyle>
          <a:p>
            <a:pPr lvl="0"/>
            <a:r>
              <a:rPr lang="en-US"/>
              <a:t>Click to edit Master text styles</a:t>
            </a:r>
          </a:p>
        </p:txBody>
      </p:sp>
      <p:sp>
        <p:nvSpPr>
          <p:cNvPr id="4" name="Content Placeholder 3"/>
          <p:cNvSpPr>
            <a:spLocks noGrp="1"/>
          </p:cNvSpPr>
          <p:nvPr>
            <p:ph sz="half" idx="2"/>
          </p:nvPr>
        </p:nvSpPr>
        <p:spPr>
          <a:xfrm>
            <a:off x="609603" y="2174882"/>
            <a:ext cx="5386919"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77" y="1535120"/>
            <a:ext cx="5389035" cy="639762"/>
          </a:xfrm>
        </p:spPr>
        <p:txBody>
          <a:bodyPr anchor="b"/>
          <a:lstStyle>
            <a:lvl1pPr marL="0" indent="0">
              <a:buNone/>
              <a:defRPr sz="3200" b="1"/>
            </a:lvl1pPr>
            <a:lvl2pPr marL="609582" indent="0">
              <a:buNone/>
              <a:defRPr sz="2667" b="1"/>
            </a:lvl2pPr>
            <a:lvl3pPr marL="1219165" indent="0">
              <a:buNone/>
              <a:defRPr sz="2400" b="1"/>
            </a:lvl3pPr>
            <a:lvl4pPr marL="1828747" indent="0">
              <a:buNone/>
              <a:defRPr sz="2133" b="1"/>
            </a:lvl4pPr>
            <a:lvl5pPr marL="2438331" indent="0">
              <a:buNone/>
              <a:defRPr sz="2133" b="1"/>
            </a:lvl5pPr>
            <a:lvl6pPr marL="3047912" indent="0">
              <a:buNone/>
              <a:defRPr sz="2133" b="1"/>
            </a:lvl6pPr>
            <a:lvl7pPr marL="3657494" indent="0">
              <a:buNone/>
              <a:defRPr sz="2133" b="1"/>
            </a:lvl7pPr>
            <a:lvl8pPr marL="4267075" indent="0">
              <a:buNone/>
              <a:defRPr sz="2133" b="1"/>
            </a:lvl8pPr>
            <a:lvl9pPr marL="4876659" indent="0">
              <a:buNone/>
              <a:defRPr sz="2133" b="1"/>
            </a:lvl9pPr>
          </a:lstStyle>
          <a:p>
            <a:pPr lvl="0"/>
            <a:r>
              <a:rPr lang="en-US"/>
              <a:t>Click to edit Master text styles</a:t>
            </a:r>
          </a:p>
        </p:txBody>
      </p:sp>
      <p:sp>
        <p:nvSpPr>
          <p:cNvPr id="6" name="Content Placeholder 5"/>
          <p:cNvSpPr>
            <a:spLocks noGrp="1"/>
          </p:cNvSpPr>
          <p:nvPr>
            <p:ph sz="quarter" idx="4"/>
          </p:nvPr>
        </p:nvSpPr>
        <p:spPr>
          <a:xfrm>
            <a:off x="6193377" y="2174882"/>
            <a:ext cx="5389035"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8/30/2023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905226105"/>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8/30/2023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03635288"/>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8/30/2023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182554509"/>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10" y="273050"/>
            <a:ext cx="4011086" cy="1162050"/>
          </a:xfrm>
        </p:spPr>
        <p:txBody>
          <a:bodyPr anchor="b"/>
          <a:lstStyle>
            <a:lvl1pPr algn="l">
              <a:defRPr sz="2667" b="1"/>
            </a:lvl1pPr>
          </a:lstStyle>
          <a:p>
            <a:r>
              <a:rPr lang="en-US"/>
              <a:t>Click to edit Master title style</a:t>
            </a:r>
          </a:p>
        </p:txBody>
      </p:sp>
      <p:sp>
        <p:nvSpPr>
          <p:cNvPr id="3" name="Content Placeholder 2"/>
          <p:cNvSpPr>
            <a:spLocks noGrp="1"/>
          </p:cNvSpPr>
          <p:nvPr>
            <p:ph idx="1"/>
          </p:nvPr>
        </p:nvSpPr>
        <p:spPr>
          <a:xfrm>
            <a:off x="4766736" y="273061"/>
            <a:ext cx="6815667" cy="5853113"/>
          </a:xfrm>
        </p:spPr>
        <p:txBody>
          <a:bodyPr/>
          <a:lstStyle>
            <a:lvl1pPr>
              <a:defRPr sz="4267"/>
            </a:lvl1pPr>
            <a:lvl2pPr>
              <a:defRPr sz="3735"/>
            </a:lvl2pPr>
            <a:lvl3pPr>
              <a:defRPr sz="3200"/>
            </a:lvl3pPr>
            <a:lvl4pPr>
              <a:defRPr sz="2667"/>
            </a:lvl4pPr>
            <a:lvl5pPr>
              <a:defRPr sz="2667"/>
            </a:lvl5pPr>
            <a:lvl6pPr>
              <a:defRPr sz="2667"/>
            </a:lvl6pPr>
            <a:lvl7pPr>
              <a:defRPr sz="2667"/>
            </a:lvl7pPr>
            <a:lvl8pPr>
              <a:defRPr sz="2667"/>
            </a:lvl8pPr>
            <a:lvl9pPr>
              <a:defRPr sz="26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10" y="1435111"/>
            <a:ext cx="4011086" cy="4691063"/>
          </a:xfrm>
        </p:spPr>
        <p:txBody>
          <a:bodyPr/>
          <a:lstStyle>
            <a:lvl1pPr marL="0" indent="0">
              <a:buNone/>
              <a:defRPr sz="1867"/>
            </a:lvl1pPr>
            <a:lvl2pPr marL="609582" indent="0">
              <a:buNone/>
              <a:defRPr sz="1600"/>
            </a:lvl2pPr>
            <a:lvl3pPr marL="1219165" indent="0">
              <a:buNone/>
              <a:defRPr sz="1335"/>
            </a:lvl3pPr>
            <a:lvl4pPr marL="1828747" indent="0">
              <a:buNone/>
              <a:defRPr sz="1200"/>
            </a:lvl4pPr>
            <a:lvl5pPr marL="2438331" indent="0">
              <a:buNone/>
              <a:defRPr sz="1200"/>
            </a:lvl5pPr>
            <a:lvl6pPr marL="3047912" indent="0">
              <a:buNone/>
              <a:defRPr sz="1200"/>
            </a:lvl6pPr>
            <a:lvl7pPr marL="3657494" indent="0">
              <a:buNone/>
              <a:defRPr sz="1200"/>
            </a:lvl7pPr>
            <a:lvl8pPr marL="4267075" indent="0">
              <a:buNone/>
              <a:defRPr sz="1200"/>
            </a:lvl8pPr>
            <a:lvl9pPr marL="4876659"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65159885"/>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667"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4267"/>
            </a:lvl1pPr>
            <a:lvl2pPr marL="609582" indent="0">
              <a:buNone/>
              <a:defRPr sz="3735"/>
            </a:lvl2pPr>
            <a:lvl3pPr marL="1219165" indent="0">
              <a:buNone/>
              <a:defRPr sz="3200"/>
            </a:lvl3pPr>
            <a:lvl4pPr marL="1828747" indent="0">
              <a:buNone/>
              <a:defRPr sz="2667"/>
            </a:lvl4pPr>
            <a:lvl5pPr marL="2438331" indent="0">
              <a:buNone/>
              <a:defRPr sz="2667"/>
            </a:lvl5pPr>
            <a:lvl6pPr marL="3047912" indent="0">
              <a:buNone/>
              <a:defRPr sz="2667"/>
            </a:lvl6pPr>
            <a:lvl7pPr marL="3657494" indent="0">
              <a:buNone/>
              <a:defRPr sz="2667"/>
            </a:lvl7pPr>
            <a:lvl8pPr marL="4267075" indent="0">
              <a:buNone/>
              <a:defRPr sz="2667"/>
            </a:lvl8pPr>
            <a:lvl9pPr marL="4876659" indent="0">
              <a:buNone/>
              <a:defRPr sz="2667"/>
            </a:lvl9pPr>
          </a:lstStyle>
          <a:p>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867"/>
            </a:lvl1pPr>
            <a:lvl2pPr marL="609582" indent="0">
              <a:buNone/>
              <a:defRPr sz="1600"/>
            </a:lvl2pPr>
            <a:lvl3pPr marL="1219165" indent="0">
              <a:buNone/>
              <a:defRPr sz="1335"/>
            </a:lvl3pPr>
            <a:lvl4pPr marL="1828747" indent="0">
              <a:buNone/>
              <a:defRPr sz="1200"/>
            </a:lvl4pPr>
            <a:lvl5pPr marL="2438331" indent="0">
              <a:buNone/>
              <a:defRPr sz="1200"/>
            </a:lvl5pPr>
            <a:lvl6pPr marL="3047912" indent="0">
              <a:buNone/>
              <a:defRPr sz="1200"/>
            </a:lvl6pPr>
            <a:lvl7pPr marL="3657494" indent="0">
              <a:buNone/>
              <a:defRPr sz="1200"/>
            </a:lvl7pPr>
            <a:lvl8pPr marL="4267075" indent="0">
              <a:buNone/>
              <a:defRPr sz="1200"/>
            </a:lvl8pPr>
            <a:lvl9pPr marL="4876659"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47650131"/>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0"/>
            <a:ext cx="10972800" cy="452596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2" y="6356352"/>
            <a:ext cx="28448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1D8BD707-D9CF-40AE-B4C6-C98DA3205C09}" type="datetimeFigureOut">
              <a:rPr lang="en-US" smtClean="0"/>
              <a:pPr/>
              <a:t>8/30/2023</a:t>
            </a:fld>
            <a:endParaRPr lang="en-US" dirty="0"/>
          </a:p>
        </p:txBody>
      </p:sp>
      <p:sp>
        <p:nvSpPr>
          <p:cNvPr id="5" name="Footer Placeholder 4"/>
          <p:cNvSpPr>
            <a:spLocks noGrp="1"/>
          </p:cNvSpPr>
          <p:nvPr>
            <p:ph type="ftr" sz="quarter" idx="3"/>
          </p:nvPr>
        </p:nvSpPr>
        <p:spPr>
          <a:xfrm>
            <a:off x="4165604" y="6356352"/>
            <a:ext cx="3860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37600" y="6356352"/>
            <a:ext cx="28448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2499436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mc:AlternateContent xmlns:mc="http://schemas.openxmlformats.org/markup-compatibility/2006" xmlns:p14="http://schemas.microsoft.com/office/powerpoint/2010/main">
    <mc:Choice Requires="p14">
      <p:transition p14:dur="0" advClick="0"/>
    </mc:Choice>
    <mc:Fallback xmlns="">
      <p:transition advClick="0"/>
    </mc:Fallback>
  </mc:AlternateContent>
  <p:txStyles>
    <p:titleStyle>
      <a:lvl1pPr algn="ctr" defTabSz="1219165" rtl="0" eaLnBrk="1" latinLnBrk="0" hangingPunct="1">
        <a:spcBef>
          <a:spcPct val="0"/>
        </a:spcBef>
        <a:buNone/>
        <a:defRPr sz="5868" kern="1200">
          <a:solidFill>
            <a:schemeClr val="tx1"/>
          </a:solidFill>
          <a:latin typeface="+mj-lt"/>
          <a:ea typeface="+mj-ea"/>
          <a:cs typeface="+mj-cs"/>
        </a:defRPr>
      </a:lvl1pPr>
    </p:titleStyle>
    <p:bodyStyle>
      <a:lvl1pPr marL="457188" indent="-457188" algn="l" defTabSz="1219165" rtl="0" eaLnBrk="1" latinLnBrk="0" hangingPunct="1">
        <a:spcBef>
          <a:spcPct val="20000"/>
        </a:spcBef>
        <a:buFont typeface="Arial" pitchFamily="34" charset="0"/>
        <a:buChar char="•"/>
        <a:defRPr sz="4267" kern="1200">
          <a:solidFill>
            <a:schemeClr val="tx1"/>
          </a:solidFill>
          <a:latin typeface="+mn-lt"/>
          <a:ea typeface="+mn-ea"/>
          <a:cs typeface="+mn-cs"/>
        </a:defRPr>
      </a:lvl1pPr>
      <a:lvl2pPr marL="990572" indent="-380990" algn="l" defTabSz="1219165" rtl="0" eaLnBrk="1" latinLnBrk="0" hangingPunct="1">
        <a:spcBef>
          <a:spcPct val="20000"/>
        </a:spcBef>
        <a:buFont typeface="Arial" pitchFamily="34" charset="0"/>
        <a:buChar char="–"/>
        <a:defRPr sz="3735" kern="1200">
          <a:solidFill>
            <a:schemeClr val="tx1"/>
          </a:solidFill>
          <a:latin typeface="+mn-lt"/>
          <a:ea typeface="+mn-ea"/>
          <a:cs typeface="+mn-cs"/>
        </a:defRPr>
      </a:lvl2pPr>
      <a:lvl3pPr marL="1523955" indent="-304792" algn="l" defTabSz="1219165"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39" indent="-304792" algn="l" defTabSz="1219165" rtl="0" eaLnBrk="1" latinLnBrk="0" hangingPunct="1">
        <a:spcBef>
          <a:spcPct val="20000"/>
        </a:spcBef>
        <a:buFont typeface="Arial" pitchFamily="34" charset="0"/>
        <a:buChar char="–"/>
        <a:defRPr sz="2667" kern="1200">
          <a:solidFill>
            <a:schemeClr val="tx1"/>
          </a:solidFill>
          <a:latin typeface="+mn-lt"/>
          <a:ea typeface="+mn-ea"/>
          <a:cs typeface="+mn-cs"/>
        </a:defRPr>
      </a:lvl4pPr>
      <a:lvl5pPr marL="2743121" indent="-304792" algn="l" defTabSz="1219165" rtl="0" eaLnBrk="1" latinLnBrk="0" hangingPunct="1">
        <a:spcBef>
          <a:spcPct val="20000"/>
        </a:spcBef>
        <a:buFont typeface="Arial" pitchFamily="34" charset="0"/>
        <a:buChar char="»"/>
        <a:defRPr sz="2667" kern="1200">
          <a:solidFill>
            <a:schemeClr val="tx1"/>
          </a:solidFill>
          <a:latin typeface="+mn-lt"/>
          <a:ea typeface="+mn-ea"/>
          <a:cs typeface="+mn-cs"/>
        </a:defRPr>
      </a:lvl5pPr>
      <a:lvl6pPr marL="3352704" indent="-304792" algn="l" defTabSz="1219165"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286" indent="-304792" algn="l" defTabSz="1219165"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67" indent="-304792" algn="l" defTabSz="1219165"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51" indent="-304792" algn="l" defTabSz="1219165"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65" rtl="0" eaLnBrk="1" latinLnBrk="0" hangingPunct="1">
        <a:defRPr sz="2400" kern="1200">
          <a:solidFill>
            <a:schemeClr val="tx1"/>
          </a:solidFill>
          <a:latin typeface="+mn-lt"/>
          <a:ea typeface="+mn-ea"/>
          <a:cs typeface="+mn-cs"/>
        </a:defRPr>
      </a:lvl1pPr>
      <a:lvl2pPr marL="609582" algn="l" defTabSz="1219165" rtl="0" eaLnBrk="1" latinLnBrk="0" hangingPunct="1">
        <a:defRPr sz="2400" kern="1200">
          <a:solidFill>
            <a:schemeClr val="tx1"/>
          </a:solidFill>
          <a:latin typeface="+mn-lt"/>
          <a:ea typeface="+mn-ea"/>
          <a:cs typeface="+mn-cs"/>
        </a:defRPr>
      </a:lvl2pPr>
      <a:lvl3pPr marL="1219165" algn="l" defTabSz="1219165" rtl="0" eaLnBrk="1" latinLnBrk="0" hangingPunct="1">
        <a:defRPr sz="2400" kern="1200">
          <a:solidFill>
            <a:schemeClr val="tx1"/>
          </a:solidFill>
          <a:latin typeface="+mn-lt"/>
          <a:ea typeface="+mn-ea"/>
          <a:cs typeface="+mn-cs"/>
        </a:defRPr>
      </a:lvl3pPr>
      <a:lvl4pPr marL="1828747" algn="l" defTabSz="1219165" rtl="0" eaLnBrk="1" latinLnBrk="0" hangingPunct="1">
        <a:defRPr sz="2400" kern="1200">
          <a:solidFill>
            <a:schemeClr val="tx1"/>
          </a:solidFill>
          <a:latin typeface="+mn-lt"/>
          <a:ea typeface="+mn-ea"/>
          <a:cs typeface="+mn-cs"/>
        </a:defRPr>
      </a:lvl4pPr>
      <a:lvl5pPr marL="2438331" algn="l" defTabSz="1219165" rtl="0" eaLnBrk="1" latinLnBrk="0" hangingPunct="1">
        <a:defRPr sz="2400" kern="1200">
          <a:solidFill>
            <a:schemeClr val="tx1"/>
          </a:solidFill>
          <a:latin typeface="+mn-lt"/>
          <a:ea typeface="+mn-ea"/>
          <a:cs typeface="+mn-cs"/>
        </a:defRPr>
      </a:lvl5pPr>
      <a:lvl6pPr marL="3047912" algn="l" defTabSz="1219165" rtl="0" eaLnBrk="1" latinLnBrk="0" hangingPunct="1">
        <a:defRPr sz="2400" kern="1200">
          <a:solidFill>
            <a:schemeClr val="tx1"/>
          </a:solidFill>
          <a:latin typeface="+mn-lt"/>
          <a:ea typeface="+mn-ea"/>
          <a:cs typeface="+mn-cs"/>
        </a:defRPr>
      </a:lvl6pPr>
      <a:lvl7pPr marL="3657494" algn="l" defTabSz="1219165" rtl="0" eaLnBrk="1" latinLnBrk="0" hangingPunct="1">
        <a:defRPr sz="2400" kern="1200">
          <a:solidFill>
            <a:schemeClr val="tx1"/>
          </a:solidFill>
          <a:latin typeface="+mn-lt"/>
          <a:ea typeface="+mn-ea"/>
          <a:cs typeface="+mn-cs"/>
        </a:defRPr>
      </a:lvl7pPr>
      <a:lvl8pPr marL="4267075" algn="l" defTabSz="1219165" rtl="0" eaLnBrk="1" latinLnBrk="0" hangingPunct="1">
        <a:defRPr sz="2400" kern="1200">
          <a:solidFill>
            <a:schemeClr val="tx1"/>
          </a:solidFill>
          <a:latin typeface="+mn-lt"/>
          <a:ea typeface="+mn-ea"/>
          <a:cs typeface="+mn-cs"/>
        </a:defRPr>
      </a:lvl8pPr>
      <a:lvl9pPr marL="4876659" algn="l" defTabSz="121916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207436" y="-116412"/>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1800" dirty="0"/>
          </a:p>
        </p:txBody>
      </p:sp>
      <p:sp>
        <p:nvSpPr>
          <p:cNvPr id="2" name="AutoShape 2" descr="Image result for file"/>
          <p:cNvSpPr>
            <a:spLocks noChangeAspect="1" noChangeArrowheads="1"/>
          </p:cNvSpPr>
          <p:nvPr/>
        </p:nvSpPr>
        <p:spPr bwMode="auto">
          <a:xfrm>
            <a:off x="410635" y="86789"/>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1800" dirty="0"/>
          </a:p>
        </p:txBody>
      </p:sp>
      <p:sp>
        <p:nvSpPr>
          <p:cNvPr id="6" name="AutoShape 2" descr="Image result for activemq image"/>
          <p:cNvSpPr>
            <a:spLocks noChangeAspect="1" noChangeArrowheads="1"/>
          </p:cNvSpPr>
          <p:nvPr/>
        </p:nvSpPr>
        <p:spPr bwMode="auto">
          <a:xfrm>
            <a:off x="613835" y="289988"/>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1800" dirty="0"/>
          </a:p>
        </p:txBody>
      </p:sp>
      <p:sp>
        <p:nvSpPr>
          <p:cNvPr id="4" name="Rectangle 3">
            <a:extLst>
              <a:ext uri="{FF2B5EF4-FFF2-40B4-BE49-F238E27FC236}">
                <a16:creationId xmlns:a16="http://schemas.microsoft.com/office/drawing/2014/main" id="{D42FEB79-0F0F-4B2B-3855-BE611A866CCD}"/>
              </a:ext>
            </a:extLst>
          </p:cNvPr>
          <p:cNvSpPr/>
          <p:nvPr/>
        </p:nvSpPr>
        <p:spPr>
          <a:xfrm>
            <a:off x="4495800" y="10652"/>
            <a:ext cx="3048000" cy="461665"/>
          </a:xfrm>
          <a:prstGeom prst="rect">
            <a:avLst/>
          </a:prstGeom>
          <a:solidFill>
            <a:srgbClr val="002060"/>
          </a:solidFill>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400" dirty="0"/>
              <a:t>REST API Best Practices</a:t>
            </a:r>
          </a:p>
        </p:txBody>
      </p:sp>
      <p:sp>
        <p:nvSpPr>
          <p:cNvPr id="11" name="Rectangle 10">
            <a:extLst>
              <a:ext uri="{FF2B5EF4-FFF2-40B4-BE49-F238E27FC236}">
                <a16:creationId xmlns:a16="http://schemas.microsoft.com/office/drawing/2014/main" id="{A8A46961-96A7-E4E0-5BE0-C1F3372B4B2A}"/>
              </a:ext>
            </a:extLst>
          </p:cNvPr>
          <p:cNvSpPr/>
          <p:nvPr/>
        </p:nvSpPr>
        <p:spPr>
          <a:xfrm>
            <a:off x="76200" y="604056"/>
            <a:ext cx="12039600" cy="2672543"/>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342900" indent="-342900" algn="l">
              <a:buFont typeface="Wingdings" panose="05000000000000000000" pitchFamily="2" charset="2"/>
              <a:buChar char="ü"/>
            </a:pPr>
            <a:r>
              <a:rPr lang="en-US" sz="2000" b="0" i="0" dirty="0">
                <a:solidFill>
                  <a:schemeClr val="tx1"/>
                </a:solidFill>
                <a:effectLst/>
              </a:rPr>
              <a:t>Imagine you're in a </a:t>
            </a:r>
            <a:r>
              <a:rPr lang="en-US" sz="2000" b="0" i="0" dirty="0">
                <a:solidFill>
                  <a:srgbClr val="C00000"/>
                </a:solidFill>
                <a:effectLst/>
              </a:rPr>
              <a:t>bakery</a:t>
            </a:r>
            <a:r>
              <a:rPr lang="en-US" sz="2000" b="0" i="0" dirty="0">
                <a:solidFill>
                  <a:schemeClr val="tx1"/>
                </a:solidFill>
                <a:effectLst/>
              </a:rPr>
              <a:t>, and you want to order some pastries. You tell the </a:t>
            </a:r>
            <a:r>
              <a:rPr lang="en-US" sz="2000" b="0" i="0" dirty="0">
                <a:solidFill>
                  <a:srgbClr val="C00000"/>
                </a:solidFill>
                <a:effectLst/>
              </a:rPr>
              <a:t>baker</a:t>
            </a:r>
            <a:r>
              <a:rPr lang="en-US" sz="2000" b="0" i="0" dirty="0">
                <a:solidFill>
                  <a:schemeClr val="tx1"/>
                </a:solidFill>
                <a:effectLst/>
              </a:rPr>
              <a:t> what you want, and they give you exactly what you asked for – it's a simple and efficient process. In a similar way, when computers communicate with each other over the internet, they use something called </a:t>
            </a:r>
            <a:r>
              <a:rPr lang="en-US" sz="2000" b="0" i="0" dirty="0">
                <a:solidFill>
                  <a:srgbClr val="C00000"/>
                </a:solidFill>
                <a:effectLst/>
              </a:rPr>
              <a:t>APIs</a:t>
            </a:r>
            <a:r>
              <a:rPr lang="en-US" sz="2000" b="0" i="0" dirty="0">
                <a:solidFill>
                  <a:schemeClr val="tx1"/>
                </a:solidFill>
                <a:effectLst/>
              </a:rPr>
              <a:t> (Application Programming Interfaces) to ask for and exchange information.</a:t>
            </a:r>
          </a:p>
          <a:p>
            <a:pPr marL="342900" indent="-342900" algn="l">
              <a:buFont typeface="Wingdings" panose="05000000000000000000" pitchFamily="2" charset="2"/>
              <a:buChar char="ü"/>
            </a:pPr>
            <a:endParaRPr lang="en-US" sz="2000" dirty="0">
              <a:solidFill>
                <a:schemeClr val="tx1"/>
              </a:solidFill>
            </a:endParaRPr>
          </a:p>
          <a:p>
            <a:pPr marL="342900" indent="-342900" algn="l">
              <a:buFont typeface="Wingdings" panose="05000000000000000000" pitchFamily="2" charset="2"/>
              <a:buChar char="ü"/>
            </a:pPr>
            <a:r>
              <a:rPr lang="en-US" sz="2000" b="0" i="0" dirty="0">
                <a:solidFill>
                  <a:schemeClr val="tx1"/>
                </a:solidFill>
                <a:effectLst/>
              </a:rPr>
              <a:t>Now, think of a </a:t>
            </a:r>
            <a:r>
              <a:rPr lang="en-US" sz="2000" b="0" i="0" dirty="0">
                <a:solidFill>
                  <a:srgbClr val="C00000"/>
                </a:solidFill>
                <a:effectLst/>
              </a:rPr>
              <a:t>REST API </a:t>
            </a:r>
            <a:r>
              <a:rPr lang="en-US" sz="2000" b="0" i="0" dirty="0">
                <a:solidFill>
                  <a:schemeClr val="tx1"/>
                </a:solidFill>
                <a:effectLst/>
              </a:rPr>
              <a:t>like a </a:t>
            </a:r>
            <a:r>
              <a:rPr lang="en-US" sz="2000" b="0" i="0" dirty="0">
                <a:solidFill>
                  <a:srgbClr val="FF0000"/>
                </a:solidFill>
                <a:effectLst/>
              </a:rPr>
              <a:t>menu</a:t>
            </a:r>
            <a:r>
              <a:rPr lang="en-US" sz="2000" b="0" i="0" dirty="0">
                <a:solidFill>
                  <a:schemeClr val="tx1"/>
                </a:solidFill>
                <a:effectLst/>
              </a:rPr>
              <a:t> in a </a:t>
            </a:r>
            <a:r>
              <a:rPr lang="en-US" sz="2000" b="0" i="0" dirty="0">
                <a:solidFill>
                  <a:srgbClr val="FF0000"/>
                </a:solidFill>
                <a:effectLst/>
              </a:rPr>
              <a:t>restaurant</a:t>
            </a:r>
            <a:r>
              <a:rPr lang="en-US" sz="2000" b="0" i="0" dirty="0">
                <a:solidFill>
                  <a:schemeClr val="tx1"/>
                </a:solidFill>
                <a:effectLst/>
              </a:rPr>
              <a:t>. When you go to a </a:t>
            </a:r>
            <a:r>
              <a:rPr lang="en-US" sz="2000" b="0" i="0" dirty="0">
                <a:solidFill>
                  <a:srgbClr val="FF0000"/>
                </a:solidFill>
                <a:effectLst/>
              </a:rPr>
              <a:t>restaurant</a:t>
            </a:r>
            <a:r>
              <a:rPr lang="en-US" sz="2000" b="0" i="0" dirty="0">
                <a:solidFill>
                  <a:schemeClr val="tx1"/>
                </a:solidFill>
                <a:effectLst/>
              </a:rPr>
              <a:t>, the </a:t>
            </a:r>
            <a:r>
              <a:rPr lang="en-US" sz="2000" b="0" i="0" dirty="0">
                <a:solidFill>
                  <a:srgbClr val="C00000"/>
                </a:solidFill>
                <a:effectLst/>
              </a:rPr>
              <a:t>menu lists </a:t>
            </a:r>
            <a:r>
              <a:rPr lang="en-US" sz="2000" b="0" i="0" dirty="0">
                <a:solidFill>
                  <a:schemeClr val="tx1"/>
                </a:solidFill>
                <a:effectLst/>
              </a:rPr>
              <a:t>all the </a:t>
            </a:r>
            <a:r>
              <a:rPr lang="en-US" sz="2000" b="0" i="0" dirty="0">
                <a:solidFill>
                  <a:srgbClr val="FF0000"/>
                </a:solidFill>
                <a:effectLst/>
              </a:rPr>
              <a:t>dishes</a:t>
            </a:r>
            <a:r>
              <a:rPr lang="en-US" sz="2000" b="0" i="0" dirty="0">
                <a:solidFill>
                  <a:schemeClr val="tx1"/>
                </a:solidFill>
                <a:effectLst/>
              </a:rPr>
              <a:t> you can order, along with a description of each </a:t>
            </a:r>
            <a:r>
              <a:rPr lang="en-US" sz="2000" b="0" i="0" dirty="0">
                <a:solidFill>
                  <a:srgbClr val="FF0000"/>
                </a:solidFill>
                <a:effectLst/>
              </a:rPr>
              <a:t>dish</a:t>
            </a:r>
            <a:r>
              <a:rPr lang="en-US" sz="2000" b="0" i="0" dirty="0">
                <a:solidFill>
                  <a:schemeClr val="tx1"/>
                </a:solidFill>
                <a:effectLst/>
              </a:rPr>
              <a:t>. A </a:t>
            </a:r>
            <a:r>
              <a:rPr lang="en-US" sz="2000" b="0" i="0" dirty="0">
                <a:solidFill>
                  <a:srgbClr val="C00000"/>
                </a:solidFill>
                <a:effectLst/>
              </a:rPr>
              <a:t>REST API </a:t>
            </a:r>
            <a:r>
              <a:rPr lang="en-US" sz="2000" b="0" i="0" dirty="0">
                <a:solidFill>
                  <a:schemeClr val="tx1"/>
                </a:solidFill>
                <a:effectLst/>
              </a:rPr>
              <a:t>provides a </a:t>
            </a:r>
            <a:r>
              <a:rPr lang="en-US" sz="2000" b="0" i="0" dirty="0">
                <a:solidFill>
                  <a:srgbClr val="FF0000"/>
                </a:solidFill>
                <a:effectLst/>
              </a:rPr>
              <a:t>menu</a:t>
            </a:r>
            <a:r>
              <a:rPr lang="en-US" sz="2000" b="0" i="0" dirty="0">
                <a:solidFill>
                  <a:schemeClr val="tx1"/>
                </a:solidFill>
                <a:effectLst/>
              </a:rPr>
              <a:t> of actions that other computer programs can use to ask for or share information.</a:t>
            </a:r>
          </a:p>
        </p:txBody>
      </p:sp>
      <p:pic>
        <p:nvPicPr>
          <p:cNvPr id="1026" name="Picture 2" descr="At Veniero's, a New York Bakery Where Frank Sinatra Liked to Buy Pastries -  The New York Times">
            <a:extLst>
              <a:ext uri="{FF2B5EF4-FFF2-40B4-BE49-F238E27FC236}">
                <a16:creationId xmlns:a16="http://schemas.microsoft.com/office/drawing/2014/main" id="{63B15BD5-45D7-5BAB-FAEB-8E6A4241084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9769" y="4038600"/>
            <a:ext cx="4251675" cy="239219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2E9A36EE-A068-3C15-55D0-54804D025831}"/>
              </a:ext>
            </a:extLst>
          </p:cNvPr>
          <p:cNvPicPr>
            <a:picLocks noChangeAspect="1"/>
          </p:cNvPicPr>
          <p:nvPr/>
        </p:nvPicPr>
        <p:blipFill>
          <a:blip r:embed="rId4"/>
          <a:stretch>
            <a:fillRect/>
          </a:stretch>
        </p:blipFill>
        <p:spPr>
          <a:xfrm>
            <a:off x="5410200" y="3611648"/>
            <a:ext cx="6380002" cy="3092410"/>
          </a:xfrm>
          <a:prstGeom prst="rect">
            <a:avLst/>
          </a:prstGeom>
        </p:spPr>
      </p:pic>
    </p:spTree>
    <p:extLst>
      <p:ext uri="{BB962C8B-B14F-4D97-AF65-F5344CB8AC3E}">
        <p14:creationId xmlns:p14="http://schemas.microsoft.com/office/powerpoint/2010/main" val="787181897"/>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207436" y="-116412"/>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1600" dirty="0"/>
          </a:p>
        </p:txBody>
      </p:sp>
      <p:sp>
        <p:nvSpPr>
          <p:cNvPr id="2" name="AutoShape 2" descr="Image result for file"/>
          <p:cNvSpPr>
            <a:spLocks noChangeAspect="1" noChangeArrowheads="1"/>
          </p:cNvSpPr>
          <p:nvPr/>
        </p:nvSpPr>
        <p:spPr bwMode="auto">
          <a:xfrm>
            <a:off x="410635" y="86789"/>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6" name="AutoShape 2" descr="Image result for activemq image"/>
          <p:cNvSpPr>
            <a:spLocks noChangeAspect="1" noChangeArrowheads="1"/>
          </p:cNvSpPr>
          <p:nvPr/>
        </p:nvSpPr>
        <p:spPr bwMode="auto">
          <a:xfrm>
            <a:off x="613835" y="289988"/>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4" name="Rectangle 3">
            <a:extLst>
              <a:ext uri="{FF2B5EF4-FFF2-40B4-BE49-F238E27FC236}">
                <a16:creationId xmlns:a16="http://schemas.microsoft.com/office/drawing/2014/main" id="{D42FEB79-0F0F-4B2B-3855-BE611A866CCD}"/>
              </a:ext>
            </a:extLst>
          </p:cNvPr>
          <p:cNvSpPr/>
          <p:nvPr/>
        </p:nvSpPr>
        <p:spPr>
          <a:xfrm>
            <a:off x="4495800" y="10652"/>
            <a:ext cx="3048000" cy="461665"/>
          </a:xfrm>
          <a:prstGeom prst="rect">
            <a:avLst/>
          </a:prstGeom>
          <a:solidFill>
            <a:srgbClr val="002060"/>
          </a:solidFill>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400" dirty="0"/>
              <a:t>REST API Best Practices</a:t>
            </a:r>
          </a:p>
        </p:txBody>
      </p:sp>
      <p:sp>
        <p:nvSpPr>
          <p:cNvPr id="11" name="Rectangle 10">
            <a:extLst>
              <a:ext uri="{FF2B5EF4-FFF2-40B4-BE49-F238E27FC236}">
                <a16:creationId xmlns:a16="http://schemas.microsoft.com/office/drawing/2014/main" id="{A8A46961-96A7-E4E0-5BE0-C1F3372B4B2A}"/>
              </a:ext>
            </a:extLst>
          </p:cNvPr>
          <p:cNvSpPr/>
          <p:nvPr/>
        </p:nvSpPr>
        <p:spPr>
          <a:xfrm>
            <a:off x="76200" y="1524000"/>
            <a:ext cx="12039600" cy="4805065"/>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457200" indent="-457200">
              <a:buFont typeface="+mj-lt"/>
              <a:buAutoNum type="arabicPeriod"/>
            </a:pPr>
            <a:r>
              <a:rPr lang="en-US" sz="2000" b="1" u="sng" dirty="0">
                <a:solidFill>
                  <a:srgbClr val="C00000"/>
                </a:solidFill>
                <a:effectLst>
                  <a:outerShdw blurRad="38100" dist="38100" dir="2700000" algn="tl">
                    <a:srgbClr val="000000">
                      <a:alpha val="43137"/>
                    </a:srgbClr>
                  </a:outerShdw>
                </a:effectLst>
              </a:rPr>
              <a:t>Clear and Consistent Menu: </a:t>
            </a:r>
            <a:r>
              <a:rPr lang="en-US" sz="2000" dirty="0">
                <a:solidFill>
                  <a:schemeClr val="tx1"/>
                </a:solidFill>
              </a:rPr>
              <a:t>Just like a restaurant menu should be easy to read and understand, a REST API should have clear and consistent names for its actions. This helps programmers know exactly what they can ask for and how to ask for it.</a:t>
            </a:r>
          </a:p>
          <a:p>
            <a:pPr marL="457200" indent="-457200">
              <a:buFont typeface="+mj-lt"/>
              <a:buAutoNum type="arabicPeriod"/>
            </a:pPr>
            <a:endParaRPr lang="en-US" sz="2000" dirty="0">
              <a:solidFill>
                <a:schemeClr val="tx1"/>
              </a:solidFill>
            </a:endParaRPr>
          </a:p>
          <a:p>
            <a:pPr marL="457200" indent="-457200">
              <a:buFont typeface="+mj-lt"/>
              <a:buAutoNum type="arabicPeriod"/>
            </a:pPr>
            <a:r>
              <a:rPr lang="en-US" sz="2000" b="1" u="sng" dirty="0">
                <a:solidFill>
                  <a:srgbClr val="C00000"/>
                </a:solidFill>
                <a:effectLst>
                  <a:outerShdw blurRad="38100" dist="38100" dir="2700000" algn="tl">
                    <a:srgbClr val="000000">
                      <a:alpha val="43137"/>
                    </a:srgbClr>
                  </a:outerShdw>
                </a:effectLst>
              </a:rPr>
              <a:t>Use of Verbs: </a:t>
            </a:r>
            <a:r>
              <a:rPr lang="en-US" sz="2000" dirty="0">
                <a:solidFill>
                  <a:schemeClr val="tx1"/>
                </a:solidFill>
              </a:rPr>
              <a:t>In a restaurant menu, dishes are often listed with verbs like "Order," "Request," or "Ask for." Similarly, REST APIs use verbs like "GET," "POST," "PUT," and "DELETE" to describe what actions you want to perform. For example, "GET" is like asking for information, and "POST" is like sending new information.</a:t>
            </a:r>
          </a:p>
          <a:p>
            <a:pPr marL="457200" indent="-457200">
              <a:buFont typeface="+mj-lt"/>
              <a:buAutoNum type="arabicPeriod"/>
            </a:pPr>
            <a:endParaRPr lang="en-US" sz="2000" dirty="0">
              <a:solidFill>
                <a:schemeClr val="tx1"/>
              </a:solidFill>
            </a:endParaRPr>
          </a:p>
          <a:p>
            <a:pPr marL="457200" indent="-457200">
              <a:buFont typeface="+mj-lt"/>
              <a:buAutoNum type="arabicPeriod"/>
            </a:pPr>
            <a:r>
              <a:rPr lang="en-US" sz="2000" b="1" u="sng" dirty="0">
                <a:solidFill>
                  <a:srgbClr val="C00000"/>
                </a:solidFill>
                <a:effectLst>
                  <a:outerShdw blurRad="38100" dist="38100" dir="2700000" algn="tl">
                    <a:srgbClr val="000000">
                      <a:alpha val="43137"/>
                    </a:srgbClr>
                  </a:outerShdw>
                </a:effectLst>
              </a:rPr>
              <a:t>Ingredients and Format: </a:t>
            </a:r>
            <a:r>
              <a:rPr lang="en-US" sz="2000" dirty="0">
                <a:solidFill>
                  <a:schemeClr val="tx1"/>
                </a:solidFill>
              </a:rPr>
              <a:t>When you order a dish at a restaurant, the menu often tells you what ingredients are in it. A REST API should clearly explain what kind of information it needs or provides, and in what format. This helps both sides (the program asking and the program providing) understand each other better.</a:t>
            </a:r>
          </a:p>
          <a:p>
            <a:pPr marL="457200" indent="-457200">
              <a:buFont typeface="+mj-lt"/>
              <a:buAutoNum type="arabicPeriod"/>
            </a:pPr>
            <a:endParaRPr lang="en-US" sz="2000" dirty="0">
              <a:solidFill>
                <a:schemeClr val="tx1"/>
              </a:solidFill>
            </a:endParaRPr>
          </a:p>
          <a:p>
            <a:pPr marL="457200" indent="-457200">
              <a:buFont typeface="+mj-lt"/>
              <a:buAutoNum type="arabicPeriod"/>
            </a:pPr>
            <a:r>
              <a:rPr lang="en-US" sz="2000" b="1" u="sng" dirty="0">
                <a:solidFill>
                  <a:srgbClr val="C00000"/>
                </a:solidFill>
                <a:effectLst>
                  <a:outerShdw blurRad="38100" dist="38100" dir="2700000" algn="tl">
                    <a:srgbClr val="000000">
                      <a:alpha val="43137"/>
                    </a:srgbClr>
                  </a:outerShdw>
                </a:effectLst>
              </a:rPr>
              <a:t>No Surprises: </a:t>
            </a:r>
            <a:r>
              <a:rPr lang="en-US" sz="2000" dirty="0">
                <a:solidFill>
                  <a:schemeClr val="tx1"/>
                </a:solidFill>
              </a:rPr>
              <a:t>Imagine if you ordered a pizza and got a sandwich instead. That wouldn't be great! In the same way, a REST API should give you what you expect. If you ask for a list of names, you should get a list of names, not something completely different.</a:t>
            </a:r>
          </a:p>
        </p:txBody>
      </p:sp>
      <p:sp>
        <p:nvSpPr>
          <p:cNvPr id="8" name="TextBox 7">
            <a:extLst>
              <a:ext uri="{FF2B5EF4-FFF2-40B4-BE49-F238E27FC236}">
                <a16:creationId xmlns:a16="http://schemas.microsoft.com/office/drawing/2014/main" id="{97B35D28-45F6-3ED5-A620-CCDBF2CC21F2}"/>
              </a:ext>
            </a:extLst>
          </p:cNvPr>
          <p:cNvSpPr txBox="1"/>
          <p:nvPr/>
        </p:nvSpPr>
        <p:spPr>
          <a:xfrm>
            <a:off x="1485900" y="977800"/>
            <a:ext cx="9220200" cy="470000"/>
          </a:xfrm>
          <a:prstGeom prst="rect">
            <a:avLst/>
          </a:prstGeom>
          <a:solidFill>
            <a:srgbClr val="C00000"/>
          </a:solidFill>
        </p:spPr>
        <p:txBody>
          <a:bodyPr wrap="square">
            <a:spAutoFit/>
          </a:bodyPr>
          <a:lstStyle/>
          <a:p>
            <a:r>
              <a:rPr lang="en-US" sz="2400" b="0" i="0" dirty="0">
                <a:solidFill>
                  <a:schemeClr val="bg1"/>
                </a:solidFill>
                <a:effectLst/>
              </a:rPr>
              <a:t>Here are some "best practices," or good ways to create and use REST API</a:t>
            </a:r>
            <a:endParaRPr lang="en-US" sz="2400" dirty="0">
              <a:solidFill>
                <a:schemeClr val="bg1"/>
              </a:solidFill>
            </a:endParaRPr>
          </a:p>
        </p:txBody>
      </p:sp>
    </p:spTree>
    <p:extLst>
      <p:ext uri="{BB962C8B-B14F-4D97-AF65-F5344CB8AC3E}">
        <p14:creationId xmlns:p14="http://schemas.microsoft.com/office/powerpoint/2010/main" val="3549790171"/>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207436" y="-116412"/>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1600" dirty="0"/>
          </a:p>
        </p:txBody>
      </p:sp>
      <p:sp>
        <p:nvSpPr>
          <p:cNvPr id="2" name="AutoShape 2" descr="Image result for file"/>
          <p:cNvSpPr>
            <a:spLocks noChangeAspect="1" noChangeArrowheads="1"/>
          </p:cNvSpPr>
          <p:nvPr/>
        </p:nvSpPr>
        <p:spPr bwMode="auto">
          <a:xfrm>
            <a:off x="410635" y="86789"/>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6" name="AutoShape 2" descr="Image result for activemq image"/>
          <p:cNvSpPr>
            <a:spLocks noChangeAspect="1" noChangeArrowheads="1"/>
          </p:cNvSpPr>
          <p:nvPr/>
        </p:nvSpPr>
        <p:spPr bwMode="auto">
          <a:xfrm>
            <a:off x="613835" y="289988"/>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4" name="Rectangle 3">
            <a:extLst>
              <a:ext uri="{FF2B5EF4-FFF2-40B4-BE49-F238E27FC236}">
                <a16:creationId xmlns:a16="http://schemas.microsoft.com/office/drawing/2014/main" id="{D42FEB79-0F0F-4B2B-3855-BE611A866CCD}"/>
              </a:ext>
            </a:extLst>
          </p:cNvPr>
          <p:cNvSpPr/>
          <p:nvPr/>
        </p:nvSpPr>
        <p:spPr>
          <a:xfrm>
            <a:off x="4495800" y="10652"/>
            <a:ext cx="3048000" cy="461665"/>
          </a:xfrm>
          <a:prstGeom prst="rect">
            <a:avLst/>
          </a:prstGeom>
          <a:solidFill>
            <a:srgbClr val="002060"/>
          </a:solidFill>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400" dirty="0"/>
              <a:t>REST API Best Practices</a:t>
            </a:r>
          </a:p>
        </p:txBody>
      </p:sp>
      <p:sp>
        <p:nvSpPr>
          <p:cNvPr id="11" name="Rectangle 10">
            <a:extLst>
              <a:ext uri="{FF2B5EF4-FFF2-40B4-BE49-F238E27FC236}">
                <a16:creationId xmlns:a16="http://schemas.microsoft.com/office/drawing/2014/main" id="{A8A46961-96A7-E4E0-5BE0-C1F3372B4B2A}"/>
              </a:ext>
            </a:extLst>
          </p:cNvPr>
          <p:cNvSpPr/>
          <p:nvPr/>
        </p:nvSpPr>
        <p:spPr>
          <a:xfrm>
            <a:off x="76200" y="1828800"/>
            <a:ext cx="12039600" cy="3479797"/>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457200" indent="-457200">
              <a:buFont typeface="+mj-lt"/>
              <a:buAutoNum type="arabicPeriod" startAt="5"/>
            </a:pPr>
            <a:r>
              <a:rPr lang="en-US" sz="2000" b="1" u="sng" dirty="0">
                <a:solidFill>
                  <a:srgbClr val="C00000"/>
                </a:solidFill>
                <a:effectLst>
                  <a:outerShdw blurRad="38100" dist="38100" dir="2700000" algn="tl">
                    <a:srgbClr val="000000">
                      <a:alpha val="43137"/>
                    </a:srgbClr>
                  </a:outerShdw>
                </a:effectLst>
              </a:rPr>
              <a:t>Security:</a:t>
            </a:r>
            <a:r>
              <a:rPr lang="en-US" sz="2000" dirty="0">
                <a:solidFill>
                  <a:schemeClr val="tx1"/>
                </a:solidFill>
              </a:rPr>
              <a:t> Just like a good restaurant takes care to keep your food safe, a REST API should make sure the information you send and receive is secure. This might involve using passwords, encryption, or other techniques to protect the data.</a:t>
            </a:r>
          </a:p>
          <a:p>
            <a:pPr marL="457200" indent="-457200">
              <a:buFont typeface="+mj-lt"/>
              <a:buAutoNum type="arabicPeriod" startAt="5"/>
            </a:pPr>
            <a:endParaRPr lang="en-US" sz="2000" dirty="0">
              <a:solidFill>
                <a:schemeClr val="tx1"/>
              </a:solidFill>
            </a:endParaRPr>
          </a:p>
          <a:p>
            <a:pPr marL="457200" indent="-457200">
              <a:buFont typeface="+mj-lt"/>
              <a:buAutoNum type="arabicPeriod" startAt="5"/>
            </a:pPr>
            <a:r>
              <a:rPr lang="en-US" sz="2000" b="1" u="sng" dirty="0">
                <a:solidFill>
                  <a:srgbClr val="C00000"/>
                </a:solidFill>
                <a:effectLst>
                  <a:outerShdw blurRad="38100" dist="38100" dir="2700000" algn="tl">
                    <a:srgbClr val="000000">
                      <a:alpha val="43137"/>
                    </a:srgbClr>
                  </a:outerShdw>
                </a:effectLst>
              </a:rPr>
              <a:t>Efficiency: </a:t>
            </a:r>
            <a:r>
              <a:rPr lang="en-US" sz="2000" dirty="0">
                <a:solidFill>
                  <a:schemeClr val="tx1"/>
                </a:solidFill>
              </a:rPr>
              <a:t>When you order food, you want it to arrive quickly and without wasting resources. Similarly, a well-designed REST API should work quickly and efficiently, so you don't have to wait too long for your information.</a:t>
            </a:r>
          </a:p>
          <a:p>
            <a:pPr marL="457200" indent="-457200">
              <a:buFont typeface="+mj-lt"/>
              <a:buAutoNum type="arabicPeriod" startAt="5"/>
            </a:pPr>
            <a:endParaRPr lang="en-US" sz="2000" dirty="0">
              <a:solidFill>
                <a:schemeClr val="tx1"/>
              </a:solidFill>
            </a:endParaRPr>
          </a:p>
          <a:p>
            <a:pPr marL="457200" indent="-457200">
              <a:buFont typeface="+mj-lt"/>
              <a:buAutoNum type="arabicPeriod" startAt="5"/>
            </a:pPr>
            <a:r>
              <a:rPr lang="en-US" sz="2000" b="1" u="sng" dirty="0">
                <a:solidFill>
                  <a:srgbClr val="C00000"/>
                </a:solidFill>
                <a:effectLst>
                  <a:outerShdw blurRad="38100" dist="38100" dir="2700000" algn="tl">
                    <a:srgbClr val="000000">
                      <a:alpha val="43137"/>
                    </a:srgbClr>
                  </a:outerShdw>
                </a:effectLst>
              </a:rPr>
              <a:t>Documentation: </a:t>
            </a:r>
            <a:r>
              <a:rPr lang="en-US" sz="2000" dirty="0">
                <a:solidFill>
                  <a:schemeClr val="tx1"/>
                </a:solidFill>
              </a:rPr>
              <a:t>Ever looked at a restaurant menu and had no idea what some of the dishes were? That's why good menus have descriptions. Similarly, a REST API should come with clear instructions (documentation) that explain how to use it. This helps programmers understand how to interact with the API correctly.</a:t>
            </a:r>
          </a:p>
        </p:txBody>
      </p:sp>
      <p:sp>
        <p:nvSpPr>
          <p:cNvPr id="5" name="TextBox 4">
            <a:extLst>
              <a:ext uri="{FF2B5EF4-FFF2-40B4-BE49-F238E27FC236}">
                <a16:creationId xmlns:a16="http://schemas.microsoft.com/office/drawing/2014/main" id="{B30778FE-58ED-1CF6-8FCF-5E0D263CAF5C}"/>
              </a:ext>
            </a:extLst>
          </p:cNvPr>
          <p:cNvSpPr txBox="1"/>
          <p:nvPr/>
        </p:nvSpPr>
        <p:spPr>
          <a:xfrm>
            <a:off x="1485900" y="1314403"/>
            <a:ext cx="9220200" cy="470000"/>
          </a:xfrm>
          <a:prstGeom prst="rect">
            <a:avLst/>
          </a:prstGeom>
          <a:solidFill>
            <a:srgbClr val="C00000"/>
          </a:solidFill>
        </p:spPr>
        <p:txBody>
          <a:bodyPr wrap="square">
            <a:spAutoFit/>
          </a:bodyPr>
          <a:lstStyle/>
          <a:p>
            <a:r>
              <a:rPr lang="en-US" sz="2400" b="0" i="0" dirty="0">
                <a:solidFill>
                  <a:schemeClr val="bg1"/>
                </a:solidFill>
                <a:effectLst/>
              </a:rPr>
              <a:t>Here are some "best practices," or good ways to create and use REST API</a:t>
            </a:r>
            <a:endParaRPr lang="en-US" sz="2400" dirty="0">
              <a:solidFill>
                <a:schemeClr val="bg1"/>
              </a:solidFill>
            </a:endParaRPr>
          </a:p>
        </p:txBody>
      </p:sp>
    </p:spTree>
    <p:extLst>
      <p:ext uri="{BB962C8B-B14F-4D97-AF65-F5344CB8AC3E}">
        <p14:creationId xmlns:p14="http://schemas.microsoft.com/office/powerpoint/2010/main" val="3013017524"/>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207436" y="-116412"/>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1800" dirty="0"/>
          </a:p>
        </p:txBody>
      </p:sp>
      <p:sp>
        <p:nvSpPr>
          <p:cNvPr id="2" name="AutoShape 2" descr="Image result for file"/>
          <p:cNvSpPr>
            <a:spLocks noChangeAspect="1" noChangeArrowheads="1"/>
          </p:cNvSpPr>
          <p:nvPr/>
        </p:nvSpPr>
        <p:spPr bwMode="auto">
          <a:xfrm>
            <a:off x="410635" y="86789"/>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1800" dirty="0"/>
          </a:p>
        </p:txBody>
      </p:sp>
      <p:sp>
        <p:nvSpPr>
          <p:cNvPr id="6" name="AutoShape 2" descr="Image result for activemq image"/>
          <p:cNvSpPr>
            <a:spLocks noChangeAspect="1" noChangeArrowheads="1"/>
          </p:cNvSpPr>
          <p:nvPr/>
        </p:nvSpPr>
        <p:spPr bwMode="auto">
          <a:xfrm>
            <a:off x="613835" y="289988"/>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1800" dirty="0"/>
          </a:p>
        </p:txBody>
      </p:sp>
      <p:sp>
        <p:nvSpPr>
          <p:cNvPr id="4" name="Rectangle 3">
            <a:extLst>
              <a:ext uri="{FF2B5EF4-FFF2-40B4-BE49-F238E27FC236}">
                <a16:creationId xmlns:a16="http://schemas.microsoft.com/office/drawing/2014/main" id="{D42FEB79-0F0F-4B2B-3855-BE611A866CCD}"/>
              </a:ext>
            </a:extLst>
          </p:cNvPr>
          <p:cNvSpPr/>
          <p:nvPr/>
        </p:nvSpPr>
        <p:spPr>
          <a:xfrm>
            <a:off x="4495800" y="10652"/>
            <a:ext cx="3048000" cy="461665"/>
          </a:xfrm>
          <a:prstGeom prst="rect">
            <a:avLst/>
          </a:prstGeom>
          <a:solidFill>
            <a:srgbClr val="002060"/>
          </a:solidFill>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400" dirty="0"/>
              <a:t>REST API Best Practices</a:t>
            </a:r>
          </a:p>
        </p:txBody>
      </p:sp>
      <p:sp>
        <p:nvSpPr>
          <p:cNvPr id="11" name="Rectangle 10">
            <a:extLst>
              <a:ext uri="{FF2B5EF4-FFF2-40B4-BE49-F238E27FC236}">
                <a16:creationId xmlns:a16="http://schemas.microsoft.com/office/drawing/2014/main" id="{A8A46961-96A7-E4E0-5BE0-C1F3372B4B2A}"/>
              </a:ext>
            </a:extLst>
          </p:cNvPr>
          <p:cNvSpPr/>
          <p:nvPr/>
        </p:nvSpPr>
        <p:spPr>
          <a:xfrm>
            <a:off x="76200" y="899589"/>
            <a:ext cx="12039600" cy="1234011"/>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a:r>
              <a:rPr lang="en-US" sz="2400" b="0" i="0" dirty="0">
                <a:solidFill>
                  <a:schemeClr val="tx1"/>
                </a:solidFill>
                <a:effectLst/>
              </a:rPr>
              <a:t>So, think of </a:t>
            </a:r>
            <a:r>
              <a:rPr lang="en-US" sz="2400" b="0" i="0" dirty="0">
                <a:solidFill>
                  <a:srgbClr val="FF0000"/>
                </a:solidFill>
                <a:effectLst/>
              </a:rPr>
              <a:t>REST API best practices </a:t>
            </a:r>
            <a:r>
              <a:rPr lang="en-US" sz="2400" b="0" i="0" dirty="0">
                <a:solidFill>
                  <a:schemeClr val="tx1"/>
                </a:solidFill>
                <a:effectLst/>
              </a:rPr>
              <a:t>as a set of guidelines that help make sure computer programs can talk to each other smoothly, just like how a well-organized </a:t>
            </a:r>
            <a:r>
              <a:rPr lang="en-US" sz="2400" b="0" i="0" dirty="0">
                <a:solidFill>
                  <a:srgbClr val="FF0000"/>
                </a:solidFill>
                <a:effectLst/>
              </a:rPr>
              <a:t>menu</a:t>
            </a:r>
            <a:r>
              <a:rPr lang="en-US" sz="2400" b="0" i="0" dirty="0">
                <a:solidFill>
                  <a:schemeClr val="tx1"/>
                </a:solidFill>
                <a:effectLst/>
              </a:rPr>
              <a:t> ensures you get the food you want without any surprises or confusion.</a:t>
            </a:r>
          </a:p>
        </p:txBody>
      </p:sp>
      <p:pic>
        <p:nvPicPr>
          <p:cNvPr id="1026" name="Picture 2" descr="At Veniero's, a New York Bakery Where Frank Sinatra Liked to Buy Pastries -  The New York Times">
            <a:extLst>
              <a:ext uri="{FF2B5EF4-FFF2-40B4-BE49-F238E27FC236}">
                <a16:creationId xmlns:a16="http://schemas.microsoft.com/office/drawing/2014/main" id="{63B15BD5-45D7-5BAB-FAEB-8E6A4241084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9769" y="4038600"/>
            <a:ext cx="4251675" cy="239219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2E9A36EE-A068-3C15-55D0-54804D025831}"/>
              </a:ext>
            </a:extLst>
          </p:cNvPr>
          <p:cNvPicPr>
            <a:picLocks noChangeAspect="1"/>
          </p:cNvPicPr>
          <p:nvPr/>
        </p:nvPicPr>
        <p:blipFill>
          <a:blip r:embed="rId4"/>
          <a:stretch>
            <a:fillRect/>
          </a:stretch>
        </p:blipFill>
        <p:spPr>
          <a:xfrm>
            <a:off x="5410200" y="3611648"/>
            <a:ext cx="6380002" cy="3092410"/>
          </a:xfrm>
          <a:prstGeom prst="rect">
            <a:avLst/>
          </a:prstGeom>
        </p:spPr>
      </p:pic>
    </p:spTree>
    <p:extLst>
      <p:ext uri="{BB962C8B-B14F-4D97-AF65-F5344CB8AC3E}">
        <p14:creationId xmlns:p14="http://schemas.microsoft.com/office/powerpoint/2010/main" val="412434035"/>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theme/theme1.xml><?xml version="1.0" encoding="utf-8"?>
<a:theme xmlns:a="http://schemas.openxmlformats.org/drawingml/2006/main" name="Office Theme">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91564</TotalTime>
  <Words>619</Words>
  <Application>Microsoft Office PowerPoint</Application>
  <PresentationFormat>Widescreen</PresentationFormat>
  <Paragraphs>26</Paragraphs>
  <Slides>4</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Wingdings</vt:lpstr>
      <vt:lpstr>Office Theme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Ramesh</dc:creator>
  <cp:lastModifiedBy>Ramesh N</cp:lastModifiedBy>
  <cp:revision>9864</cp:revision>
  <dcterms:created xsi:type="dcterms:W3CDTF">2006-08-16T00:00:00Z</dcterms:created>
  <dcterms:modified xsi:type="dcterms:W3CDTF">2023-08-30T10:38:26Z</dcterms:modified>
</cp:coreProperties>
</file>