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62" r:id="rId2"/>
    <p:sldId id="463" r:id="rId3"/>
    <p:sldId id="465" r:id="rId4"/>
    <p:sldId id="466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2" d="100"/>
          <a:sy n="92" d="100"/>
        </p:scale>
        <p:origin x="1358" y="77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011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64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00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7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23853"/>
            <a:ext cx="1828800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HTTP Status Codes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2FE99F-D63D-A383-3B06-033E5B044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97" y="2286000"/>
            <a:ext cx="8245555" cy="239288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0A94847-9E24-B8D7-3FBB-B3025DC5635C}"/>
              </a:ext>
            </a:extLst>
          </p:cNvPr>
          <p:cNvSpPr/>
          <p:nvPr/>
        </p:nvSpPr>
        <p:spPr>
          <a:xfrm>
            <a:off x="152400" y="450369"/>
            <a:ext cx="8839200" cy="1287463"/>
          </a:xfrm>
          <a:prstGeom prst="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74151"/>
                </a:solidFill>
                <a:effectLst/>
              </a:rPr>
              <a:t>Imagine you're sending a </a:t>
            </a:r>
            <a:r>
              <a:rPr lang="en-US" b="0" i="0" dirty="0">
                <a:solidFill>
                  <a:srgbClr val="C00000"/>
                </a:solidFill>
                <a:effectLst/>
              </a:rPr>
              <a:t>letter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through the </a:t>
            </a:r>
            <a:r>
              <a:rPr lang="en-US" b="0" i="0" dirty="0">
                <a:solidFill>
                  <a:srgbClr val="C00000"/>
                </a:solidFill>
                <a:effectLst/>
              </a:rPr>
              <a:t>mail</a:t>
            </a:r>
            <a:r>
              <a:rPr lang="en-US" b="0" i="0" dirty="0">
                <a:solidFill>
                  <a:srgbClr val="374151"/>
                </a:solidFill>
                <a:effectLst/>
              </a:rPr>
              <a:t>. Now, let's say you receive a </a:t>
            </a:r>
            <a:r>
              <a:rPr lang="en-US" b="0" i="0" dirty="0">
                <a:solidFill>
                  <a:srgbClr val="C00000"/>
                </a:solidFill>
                <a:effectLst/>
              </a:rPr>
              <a:t>response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back that's not just a </a:t>
            </a:r>
            <a:r>
              <a:rPr lang="en-US" b="0" i="0" dirty="0">
                <a:solidFill>
                  <a:srgbClr val="C00000"/>
                </a:solidFill>
                <a:effectLst/>
              </a:rPr>
              <a:t>letter</a:t>
            </a:r>
            <a:r>
              <a:rPr lang="en-US" b="0" i="0" dirty="0">
                <a:solidFill>
                  <a:srgbClr val="374151"/>
                </a:solidFill>
                <a:effectLst/>
              </a:rPr>
              <a:t>, but also a small note indicating how things went with your </a:t>
            </a:r>
            <a:r>
              <a:rPr lang="en-US" b="0" i="0" dirty="0">
                <a:solidFill>
                  <a:srgbClr val="C00000"/>
                </a:solidFill>
                <a:effectLst/>
              </a:rPr>
              <a:t>letter</a:t>
            </a:r>
            <a:r>
              <a:rPr lang="en-US" b="0" i="0" dirty="0">
                <a:solidFill>
                  <a:srgbClr val="374151"/>
                </a:solidFill>
                <a:effectLst/>
              </a:rPr>
              <a:t>. Did it reach its destination? Was there a problem? This little note helps you understand what happened with your </a:t>
            </a:r>
            <a:r>
              <a:rPr lang="en-US" b="0" i="0" dirty="0">
                <a:solidFill>
                  <a:srgbClr val="C00000"/>
                </a:solidFill>
                <a:effectLst/>
              </a:rPr>
              <a:t>letter</a:t>
            </a:r>
            <a:r>
              <a:rPr lang="en-US" b="0" i="0" dirty="0">
                <a:solidFill>
                  <a:srgbClr val="374151"/>
                </a:solidFill>
                <a:effectLst/>
              </a:rPr>
              <a:t>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2092E-46A3-CCDB-4330-E2290BB3611F}"/>
              </a:ext>
            </a:extLst>
          </p:cNvPr>
          <p:cNvSpPr txBox="1"/>
          <p:nvPr/>
        </p:nvSpPr>
        <p:spPr>
          <a:xfrm>
            <a:off x="3335828" y="3788340"/>
            <a:ext cx="2531572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Did it reach its destination?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Was there a problem?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97518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23853"/>
            <a:ext cx="1828800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HTTP Status Codes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9B4415-4ED7-F607-264A-803CE10DE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11770"/>
            <a:ext cx="5864013" cy="23611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7321843-911C-F3E1-7BF0-2C7D5BDF86D2}"/>
              </a:ext>
            </a:extLst>
          </p:cNvPr>
          <p:cNvSpPr/>
          <p:nvPr/>
        </p:nvSpPr>
        <p:spPr>
          <a:xfrm>
            <a:off x="152399" y="465137"/>
            <a:ext cx="8839200" cy="1287463"/>
          </a:xfrm>
          <a:prstGeom prst="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74151"/>
                </a:solidFill>
                <a:effectLst/>
              </a:rPr>
              <a:t>In the world of the </a:t>
            </a:r>
            <a:r>
              <a:rPr lang="en-US" b="0" i="0" dirty="0">
                <a:solidFill>
                  <a:srgbClr val="C00000"/>
                </a:solidFill>
                <a:effectLst/>
              </a:rPr>
              <a:t>internet</a:t>
            </a:r>
            <a:r>
              <a:rPr lang="en-US" b="0" i="0" dirty="0">
                <a:solidFill>
                  <a:srgbClr val="374151"/>
                </a:solidFill>
                <a:effectLst/>
              </a:rPr>
              <a:t>, when you request a web page (like clicking on a link or typing a website's address), your </a:t>
            </a:r>
            <a:r>
              <a:rPr lang="en-US" b="0" i="0" dirty="0">
                <a:solidFill>
                  <a:srgbClr val="C00000"/>
                </a:solidFill>
                <a:effectLst/>
              </a:rPr>
              <a:t>web browser </a:t>
            </a:r>
            <a:r>
              <a:rPr lang="en-US" b="0" i="0" dirty="0">
                <a:solidFill>
                  <a:srgbClr val="374151"/>
                </a:solidFill>
                <a:effectLst/>
              </a:rPr>
              <a:t>sends a request to a </a:t>
            </a:r>
            <a:r>
              <a:rPr lang="en-US" b="0" i="0" dirty="0">
                <a:solidFill>
                  <a:srgbClr val="C00000"/>
                </a:solidFill>
                <a:effectLst/>
              </a:rPr>
              <a:t>server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somewhere else. The </a:t>
            </a:r>
            <a:r>
              <a:rPr lang="en-US" b="0" i="0" dirty="0">
                <a:solidFill>
                  <a:srgbClr val="C00000"/>
                </a:solidFill>
                <a:effectLst/>
              </a:rPr>
              <a:t>server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processes your request and sends back a response to your browser. Just like the note in the mail, this </a:t>
            </a:r>
            <a:r>
              <a:rPr lang="en-US" b="0" i="0" dirty="0">
                <a:solidFill>
                  <a:srgbClr val="C00000"/>
                </a:solidFill>
                <a:effectLst/>
              </a:rPr>
              <a:t>response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includes a code called an </a:t>
            </a:r>
            <a:r>
              <a:rPr lang="en-US" b="0" i="0" dirty="0">
                <a:solidFill>
                  <a:srgbClr val="C00000"/>
                </a:solidFill>
                <a:effectLst/>
              </a:rPr>
              <a:t>"HTTP Status Code."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064956-0CCD-C7A0-E3D5-51784810E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3429000"/>
            <a:ext cx="1906509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45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23853"/>
            <a:ext cx="1828800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HTTP Status Codes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9B4415-4ED7-F607-264A-803CE10DE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11770"/>
            <a:ext cx="5864013" cy="23611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7321843-911C-F3E1-7BF0-2C7D5BDF86D2}"/>
              </a:ext>
            </a:extLst>
          </p:cNvPr>
          <p:cNvSpPr/>
          <p:nvPr/>
        </p:nvSpPr>
        <p:spPr>
          <a:xfrm>
            <a:off x="152399" y="465137"/>
            <a:ext cx="8839200" cy="1058863"/>
          </a:xfrm>
          <a:prstGeom prst="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C00000"/>
                </a:solidFill>
                <a:effectLst/>
              </a:rPr>
              <a:t>HTTP Status Codes </a:t>
            </a:r>
            <a:r>
              <a:rPr lang="en-US" b="0" i="0" dirty="0">
                <a:solidFill>
                  <a:srgbClr val="374151"/>
                </a:solidFill>
                <a:effectLst/>
              </a:rPr>
              <a:t>are like quick messages that tell your web browser how things went with your request. They're a way for the server to communicate with your browser without writing out a full explanation.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064956-0CCD-C7A0-E3D5-51784810E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3429000"/>
            <a:ext cx="1906509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07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23853"/>
            <a:ext cx="1828800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HTTP Status Codes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9B4415-4ED7-F607-264A-803CE10DE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992" y="2096605"/>
            <a:ext cx="5864013" cy="23611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7321843-911C-F3E1-7BF0-2C7D5BDF86D2}"/>
              </a:ext>
            </a:extLst>
          </p:cNvPr>
          <p:cNvSpPr/>
          <p:nvPr/>
        </p:nvSpPr>
        <p:spPr>
          <a:xfrm>
            <a:off x="76200" y="465137"/>
            <a:ext cx="8991599" cy="1542593"/>
          </a:xfrm>
          <a:prstGeom prst="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i="0" dirty="0">
                <a:solidFill>
                  <a:srgbClr val="C00000"/>
                </a:solidFill>
                <a:effectLst/>
              </a:rPr>
              <a:t>200 OK:</a:t>
            </a:r>
            <a:r>
              <a:rPr lang="en-US" sz="1200" b="0" i="0" dirty="0">
                <a:solidFill>
                  <a:srgbClr val="374151"/>
                </a:solidFill>
                <a:effectLst/>
              </a:rPr>
              <a:t> This is like getting a thumbs-up. It means your request went well, and the server is sending you the web page you asked for.</a:t>
            </a:r>
          </a:p>
          <a:p>
            <a:r>
              <a:rPr lang="en-US" sz="1200" b="1" i="0" dirty="0">
                <a:solidFill>
                  <a:srgbClr val="C00000"/>
                </a:solidFill>
                <a:effectLst/>
              </a:rPr>
              <a:t>404 Not Found: </a:t>
            </a:r>
            <a:r>
              <a:rPr lang="en-US" sz="1200" b="0" i="0" dirty="0">
                <a:solidFill>
                  <a:srgbClr val="374151"/>
                </a:solidFill>
                <a:effectLst/>
              </a:rPr>
              <a:t>This is like getting a "Sorry, I couldn't find what you're looking for" note. It means the server couldn't find the web page you asked for.</a:t>
            </a:r>
          </a:p>
          <a:p>
            <a:r>
              <a:rPr lang="en-US" sz="1200" b="1" i="0" dirty="0">
                <a:solidFill>
                  <a:srgbClr val="C00000"/>
                </a:solidFill>
                <a:effectLst/>
              </a:rPr>
              <a:t>500 Internal Server Error: </a:t>
            </a:r>
            <a:r>
              <a:rPr lang="en-US" sz="1200" b="0" i="0" dirty="0">
                <a:solidFill>
                  <a:srgbClr val="374151"/>
                </a:solidFill>
                <a:effectLst/>
              </a:rPr>
              <a:t>This is like getting an "Oops, something went wrong on our end" note. It means there was a problem with the server, not your request.</a:t>
            </a:r>
            <a:br>
              <a:rPr lang="en-US" sz="1200" b="0" i="0" dirty="0">
                <a:solidFill>
                  <a:srgbClr val="374151"/>
                </a:solidFill>
                <a:effectLst/>
              </a:rPr>
            </a:br>
            <a:endParaRPr lang="en-US" sz="1200" b="0" i="0" dirty="0">
              <a:solidFill>
                <a:srgbClr val="374151"/>
              </a:solidFill>
              <a:effectLst/>
            </a:endParaRPr>
          </a:p>
          <a:p>
            <a:r>
              <a:rPr lang="en-US" sz="1200" b="0" i="0" dirty="0">
                <a:solidFill>
                  <a:srgbClr val="374151"/>
                </a:solidFill>
                <a:effectLst/>
              </a:rPr>
              <a:t>So, think of HTTP Status Codes as those little messages that help your web browser to understand what's happening when you're browsing the internet.</a:t>
            </a:r>
            <a:endParaRPr lang="en-US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064956-0CCD-C7A0-E3D5-51784810E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3521525"/>
            <a:ext cx="1906509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88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83679</TotalTime>
  <Words>323</Words>
  <Application>Microsoft Office PowerPoint</Application>
  <PresentationFormat>Custom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9311</cp:revision>
  <dcterms:created xsi:type="dcterms:W3CDTF">2006-08-16T00:00:00Z</dcterms:created>
  <dcterms:modified xsi:type="dcterms:W3CDTF">2023-08-04T09:19:21Z</dcterms:modified>
</cp:coreProperties>
</file>