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1"/>
  </p:notesMasterIdLst>
  <p:sldIdLst>
    <p:sldId id="471" r:id="rId2"/>
    <p:sldId id="472" r:id="rId3"/>
    <p:sldId id="476" r:id="rId4"/>
    <p:sldId id="473" r:id="rId5"/>
    <p:sldId id="474" r:id="rId6"/>
    <p:sldId id="477" r:id="rId7"/>
    <p:sldId id="478" r:id="rId8"/>
    <p:sldId id="479" r:id="rId9"/>
    <p:sldId id="480" r:id="rId1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1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2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9C3E0F-0A1E-EB7D-06E3-485C549C0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524000"/>
            <a:ext cx="9136275" cy="46466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972A25-E768-CBD4-3E42-3EFF0469C9D3}"/>
              </a:ext>
            </a:extLst>
          </p:cNvPr>
          <p:cNvSpPr/>
          <p:nvPr/>
        </p:nvSpPr>
        <p:spPr>
          <a:xfrm>
            <a:off x="28194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  <p:pic>
        <p:nvPicPr>
          <p:cNvPr id="1026" name="Picture 2" descr="REST Client - Visual Studio Marketplace">
            <a:extLst>
              <a:ext uri="{FF2B5EF4-FFF2-40B4-BE49-F238E27FC236}">
                <a16:creationId xmlns:a16="http://schemas.microsoft.com/office/drawing/2014/main" id="{9D881BD8-D89D-E10A-3340-B41C26B0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722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ress &amp; Media | Postman">
            <a:extLst>
              <a:ext uri="{FF2B5EF4-FFF2-40B4-BE49-F238E27FC236}">
                <a16:creationId xmlns:a16="http://schemas.microsoft.com/office/drawing/2014/main" id="{04D627D9-95BF-185A-27FB-0A5FCDAD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1" y="1904222"/>
            <a:ext cx="1104231" cy="9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C824A3-8172-F3DA-104A-A46388E9ABC8}"/>
              </a:ext>
            </a:extLst>
          </p:cNvPr>
          <p:cNvCxnSpPr>
            <a:stCxn id="1026" idx="3"/>
          </p:cNvCxnSpPr>
          <p:nvPr/>
        </p:nvCxnSpPr>
        <p:spPr>
          <a:xfrm>
            <a:off x="1752600" y="3847322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4" descr="Blue message icon - Free blue mail icons">
            <a:extLst>
              <a:ext uri="{FF2B5EF4-FFF2-40B4-BE49-F238E27FC236}">
                <a16:creationId xmlns:a16="http://schemas.microsoft.com/office/drawing/2014/main" id="{41EAE0E7-B2A7-1389-6EAE-0F143DE0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78" y="3320562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1D76F45-775F-C48D-2D13-D1F92458DE0B}"/>
              </a:ext>
            </a:extLst>
          </p:cNvPr>
          <p:cNvSpPr/>
          <p:nvPr/>
        </p:nvSpPr>
        <p:spPr>
          <a:xfrm>
            <a:off x="891382" y="1350564"/>
            <a:ext cx="1427440" cy="346872"/>
          </a:xfrm>
          <a:prstGeom prst="wedgeRectCallout">
            <a:avLst>
              <a:gd name="adj1" fmla="val 49711"/>
              <a:gd name="adj2" fmla="val 530910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Messages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789430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A93BC-71BA-615F-7300-90507F2A1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5" y="2401487"/>
            <a:ext cx="10417443" cy="41608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A31EB3-3F66-5D5A-D800-FE12D92B6D03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812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B7DD-904A-44BA-1FBB-F4534BFE6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5" y="3276600"/>
            <a:ext cx="6759526" cy="25071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579968" y="1524000"/>
            <a:ext cx="10689164" cy="706352"/>
          </a:xfrm>
          <a:prstGeom prst="wedgeRectCallout">
            <a:avLst>
              <a:gd name="adj1" fmla="val -30125"/>
              <a:gd name="adj2" fmla="val 1894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publish a message, auto wire the Kafka Template object and produce the message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9D731-4F04-A5A1-211E-DCA3D9800806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37798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680A7-DE13-FCB5-B467-75A3327C8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7" y="2934042"/>
            <a:ext cx="11250787" cy="33143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794457" y="1107558"/>
            <a:ext cx="8044743" cy="706352"/>
          </a:xfrm>
          <a:prstGeom prst="wedgeRectCallout">
            <a:avLst>
              <a:gd name="adj1" fmla="val -27459"/>
              <a:gd name="adj2" fmla="val 2070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This controller expose the end point to send the Animal Name.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66429-4AB2-5BCC-3BAA-64CE108A29CD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38529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4D8BD-A6E4-7C33-158F-7843999F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3124200"/>
            <a:ext cx="10997999" cy="2910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F99220-2448-7A86-0D85-EF8493DA23AB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8E086-77B5-6E90-B6E4-7BD13F75E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13865"/>
            <a:ext cx="3962400" cy="121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967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4" y="802006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54B5F-D499-A3F0-750A-198C25895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4" y="2426638"/>
            <a:ext cx="11414277" cy="403834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CB4B103-A22F-08AC-876E-E64825BF0B54}"/>
              </a:ext>
            </a:extLst>
          </p:cNvPr>
          <p:cNvSpPr/>
          <p:nvPr/>
        </p:nvSpPr>
        <p:spPr>
          <a:xfrm>
            <a:off x="6096000" y="1358314"/>
            <a:ext cx="5718630" cy="706352"/>
          </a:xfrm>
          <a:prstGeom prst="wedgeRectCallout">
            <a:avLst>
              <a:gd name="adj1" fmla="val -30915"/>
              <a:gd name="adj2" fmla="val 1223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To consume messages, we need to write a Consumer configuration class file like this.</a:t>
            </a:r>
            <a:endParaRPr lang="en-US" sz="16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CD7BC-F097-8199-E26C-AA7B8D14A30F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25145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1D8D38-0587-EF0F-0CFF-43246051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8" y="3124200"/>
            <a:ext cx="10808925" cy="227093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2921614" y="1431692"/>
            <a:ext cx="6125632" cy="706352"/>
          </a:xfrm>
          <a:prstGeom prst="wedgeRectCallout">
            <a:avLst>
              <a:gd name="adj1" fmla="val -30125"/>
              <a:gd name="adj2" fmla="val 1894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Next, write a Listener to listen to the messages.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B5FCA-70DD-8075-2315-71F6C1AC37BC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11994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77F1-9748-C5D0-3AAA-D9D40B57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62200"/>
            <a:ext cx="10059881" cy="30633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29C007-9470-D77B-9A60-81222768D4D8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</p:spTree>
    <p:extLst>
      <p:ext uri="{BB962C8B-B14F-4D97-AF65-F5344CB8AC3E}">
        <p14:creationId xmlns:p14="http://schemas.microsoft.com/office/powerpoint/2010/main" val="17820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9C007-9470-D77B-9A60-81222768D4D8}"/>
              </a:ext>
            </a:extLst>
          </p:cNvPr>
          <p:cNvSpPr/>
          <p:nvPr/>
        </p:nvSpPr>
        <p:spPr>
          <a:xfrm>
            <a:off x="2895600" y="57090"/>
            <a:ext cx="708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&amp; Consumer Example with REST 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30791-BF81-C01B-A06F-21A9BBF6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2209800"/>
            <a:ext cx="11527364" cy="3390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41CA4D-69AB-045A-60F6-330D236030FF}"/>
              </a:ext>
            </a:extLst>
          </p:cNvPr>
          <p:cNvSpPr txBox="1"/>
          <p:nvPr/>
        </p:nvSpPr>
        <p:spPr>
          <a:xfrm>
            <a:off x="3588106" y="1703809"/>
            <a:ext cx="4766024" cy="47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http://localhost:9090/publish/Tiger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90782</TotalTime>
  <Words>164</Words>
  <Application>Microsoft Office PowerPoint</Application>
  <PresentationFormat>Widescreen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9723</cp:revision>
  <dcterms:created xsi:type="dcterms:W3CDTF">2006-08-16T00:00:00Z</dcterms:created>
  <dcterms:modified xsi:type="dcterms:W3CDTF">2022-12-12T07:20:14Z</dcterms:modified>
</cp:coreProperties>
</file>