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71" r:id="rId2"/>
    <p:sldId id="480" r:id="rId3"/>
    <p:sldId id="472" r:id="rId4"/>
    <p:sldId id="473" r:id="rId5"/>
    <p:sldId id="474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2860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6C0BFAE9-80AF-411C-5608-25D5BA38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28956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6127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381000" y="4981545"/>
            <a:ext cx="3475565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SpringbootKafkaProducerDemo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3051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7F0388C8-1E0D-337E-4537-946FBE3F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629" y="1543129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16" y="29147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6576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382000" y="5000674"/>
            <a:ext cx="3680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SpringbootKafkaConsumerDemo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1117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6764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1746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38324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6284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6563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2665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7705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401154"/>
            <a:ext cx="915315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1816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3205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7184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39633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3613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5445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5636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0005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0393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438400" y="1111743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389052" y="764658"/>
            <a:ext cx="1669347" cy="400110"/>
          </a:xfrm>
          <a:prstGeom prst="wedgeRectCallout">
            <a:avLst>
              <a:gd name="adj1" fmla="val -46443"/>
              <a:gd name="adj2" fmla="val 546933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Messages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FFD330-6C7C-2E30-ACD2-185B06C0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4572000"/>
            <a:ext cx="11887200" cy="11447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B45279-485C-6B2A-3DBF-9A2CA785A95F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44775-5FA1-F3CD-FD04-D2FD5735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660027"/>
            <a:ext cx="8237934" cy="2255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90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02661-8815-E407-8AF5-B7A13C7A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2667000"/>
            <a:ext cx="11373556" cy="3791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B7DD-904A-44BA-1FBB-F4534BFE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5" y="3276600"/>
            <a:ext cx="6759526" cy="2507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3486-9674-EF33-D563-BF9D348AA7A4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3486-9674-EF33-D563-BF9D348AA7A4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91C99-3A13-E87F-E870-B18E8392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868545"/>
            <a:ext cx="11430000" cy="5500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90559</TotalTime>
  <Words>71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9717</cp:revision>
  <dcterms:created xsi:type="dcterms:W3CDTF">2006-08-16T00:00:00Z</dcterms:created>
  <dcterms:modified xsi:type="dcterms:W3CDTF">2022-11-28T09:10:12Z</dcterms:modified>
</cp:coreProperties>
</file>