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276600" y="57090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delete a collection from the MongoDB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862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4577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50673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E041AC-74A9-6653-E99D-70EFB5514712}"/>
              </a:ext>
            </a:extLst>
          </p:cNvPr>
          <p:cNvSpPr/>
          <p:nvPr/>
        </p:nvSpPr>
        <p:spPr>
          <a:xfrm>
            <a:off x="207436" y="1039983"/>
            <a:ext cx="11603563" cy="182879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Deleting all the documents from a collection will not delete the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itself because a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also contains metadata like the index definitions or the chunk distribution if your collection is sharded for example.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If you want to remove the entire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and all the metadata associated with it, then you need to use the </a:t>
            </a:r>
            <a:r>
              <a:rPr lang="en-US" sz="2000" dirty="0">
                <a:solidFill>
                  <a:srgbClr val="FF0000"/>
                </a:solidFill>
              </a:rPr>
              <a:t>drop() </a:t>
            </a:r>
            <a:r>
              <a:rPr lang="en-US" sz="20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93157</TotalTime>
  <Words>75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10001</cp:revision>
  <dcterms:created xsi:type="dcterms:W3CDTF">2006-08-16T00:00:00Z</dcterms:created>
  <dcterms:modified xsi:type="dcterms:W3CDTF">2023-06-07T07:14:32Z</dcterms:modified>
</cp:coreProperties>
</file>