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83" r:id="rId2"/>
    <p:sldId id="484" r:id="rId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>
        <p:scale>
          <a:sx n="70" d="100"/>
          <a:sy n="70" d="100"/>
        </p:scale>
        <p:origin x="1282" y="9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0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5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0BCE14-44E1-8C93-40B8-7A641810EDCA}"/>
              </a:ext>
            </a:extLst>
          </p:cNvPr>
          <p:cNvSpPr/>
          <p:nvPr/>
        </p:nvSpPr>
        <p:spPr>
          <a:xfrm>
            <a:off x="4191000" y="64210"/>
            <a:ext cx="4038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Event-Driven Architecture?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212DF8-C790-6864-5656-9839792888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926" y="3733800"/>
            <a:ext cx="7037347" cy="30160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B83977-9763-76FE-F78E-E0A046ACAAAA}"/>
              </a:ext>
            </a:extLst>
          </p:cNvPr>
          <p:cNvSpPr/>
          <p:nvPr/>
        </p:nvSpPr>
        <p:spPr>
          <a:xfrm>
            <a:off x="141818" y="594791"/>
            <a:ext cx="11908364" cy="26818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Imagine you're at a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party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where many people are mingling and having conversations. At some point, someone decides to announce that it's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time for cake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This announcement serves as an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event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that triggers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different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reactions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from the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partygoers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Some people might start heading towards the cake table, while others continue chatting or dancing.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In a similar way, an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event-driven architecture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in technology is like this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party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scenario.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Instead of people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we have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different parts of a software system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that communicate with each other.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These parts can be like small programs or functions or microservices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and they can send out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events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just like the cake announcement.</a:t>
            </a:r>
            <a:endParaRPr lang="en-US" sz="2000" dirty="0"/>
          </a:p>
        </p:txBody>
      </p:sp>
      <p:pic>
        <p:nvPicPr>
          <p:cNvPr id="1028" name="Picture 4" descr="Birthday party decorations in Patna">
            <a:extLst>
              <a:ext uri="{FF2B5EF4-FFF2-40B4-BE49-F238E27FC236}">
                <a16:creationId xmlns:a16="http://schemas.microsoft.com/office/drawing/2014/main" id="{0BBA6958-FF83-A7BE-D372-84F9C1A3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13" y="4145199"/>
            <a:ext cx="2895600" cy="244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BB732A-0641-30B6-B8FD-AD83F4F76C36}"/>
              </a:ext>
            </a:extLst>
          </p:cNvPr>
          <p:cNvSpPr txBox="1"/>
          <p:nvPr/>
        </p:nvSpPr>
        <p:spPr>
          <a:xfrm>
            <a:off x="1524000" y="3733800"/>
            <a:ext cx="1663597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Birthday Party</a:t>
            </a:r>
          </a:p>
        </p:txBody>
      </p:sp>
    </p:spTree>
    <p:extLst>
      <p:ext uri="{BB962C8B-B14F-4D97-AF65-F5344CB8AC3E}">
        <p14:creationId xmlns:p14="http://schemas.microsoft.com/office/powerpoint/2010/main" val="22671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0BCE14-44E1-8C93-40B8-7A641810EDCA}"/>
              </a:ext>
            </a:extLst>
          </p:cNvPr>
          <p:cNvSpPr/>
          <p:nvPr/>
        </p:nvSpPr>
        <p:spPr>
          <a:xfrm>
            <a:off x="4191000" y="64210"/>
            <a:ext cx="4038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Event-Driven Architecture?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B83977-9763-76FE-F78E-E0A046ACAAAA}"/>
              </a:ext>
            </a:extLst>
          </p:cNvPr>
          <p:cNvSpPr/>
          <p:nvPr/>
        </p:nvSpPr>
        <p:spPr>
          <a:xfrm>
            <a:off x="141818" y="594791"/>
            <a:ext cx="11908364" cy="2453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</a:rPr>
              <a:t>When one part of the software system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sends out an event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, other parts that are interested in that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event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can react to it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. They might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perform certain actions or tasks 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based on the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event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they received. This communication and reaction between different parts of the software happen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without those parts having to constantly check each other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0" i="0" dirty="0">
              <a:solidFill>
                <a:srgbClr val="374151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</a:rPr>
              <a:t>So,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event-driven architecture is like a way for different parts of a software system to communicate and coordinate with each other by sending and receiving events. 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It's a bit like how people at a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party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react to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announcements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without needing to keep an eye on each other all the time. This approach can make software systems more flexible, efficient, and responsive, just like a well-organized party!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560BD-CECF-D4F2-AB68-F8900E807A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481" y="3752384"/>
            <a:ext cx="7037347" cy="3016006"/>
          </a:xfrm>
          <a:prstGeom prst="rect">
            <a:avLst/>
          </a:prstGeom>
        </p:spPr>
      </p:pic>
      <p:pic>
        <p:nvPicPr>
          <p:cNvPr id="9" name="Picture 4" descr="Birthday party decorations in Patna">
            <a:extLst>
              <a:ext uri="{FF2B5EF4-FFF2-40B4-BE49-F238E27FC236}">
                <a16:creationId xmlns:a16="http://schemas.microsoft.com/office/drawing/2014/main" id="{526A2481-6F5A-F708-5A23-351B2209F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68" y="4163783"/>
            <a:ext cx="2895600" cy="244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6AF768-E6E7-C9BB-20F3-EB86A53866B2}"/>
              </a:ext>
            </a:extLst>
          </p:cNvPr>
          <p:cNvSpPr txBox="1"/>
          <p:nvPr/>
        </p:nvSpPr>
        <p:spPr>
          <a:xfrm>
            <a:off x="1524000" y="3733800"/>
            <a:ext cx="1663597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Birthday Party</a:t>
            </a:r>
          </a:p>
        </p:txBody>
      </p:sp>
    </p:spTree>
    <p:extLst>
      <p:ext uri="{BB962C8B-B14F-4D97-AF65-F5344CB8AC3E}">
        <p14:creationId xmlns:p14="http://schemas.microsoft.com/office/powerpoint/2010/main" val="228555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91088</TotalTime>
  <Words>266</Words>
  <Application>Microsoft Office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9797</cp:revision>
  <dcterms:created xsi:type="dcterms:W3CDTF">2006-08-16T00:00:00Z</dcterms:created>
  <dcterms:modified xsi:type="dcterms:W3CDTF">2024-02-14T08:27:29Z</dcterms:modified>
</cp:coreProperties>
</file>