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1" r:id="rId2"/>
    <p:sldId id="472" r:id="rId3"/>
    <p:sldId id="473" r:id="rId4"/>
    <p:sldId id="474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2860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6C0BFAE9-80AF-411C-5608-25D5BA38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28956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6127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381000" y="4981545"/>
            <a:ext cx="3475565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SpringbootKafkaProducerDemo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3051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7F0388C8-1E0D-337E-4537-946FBE3F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629" y="1543129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16" y="29147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6576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382000" y="5000674"/>
            <a:ext cx="3680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SpringbootKafkaConsumerDemo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1117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6764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1746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38324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6284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6563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2665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7705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40115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1816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3205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7184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39633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3613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5445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5636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0005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0393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438400" y="1111743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389052" y="764658"/>
            <a:ext cx="1669347" cy="400110"/>
          </a:xfrm>
          <a:prstGeom prst="wedgeRectCallout">
            <a:avLst>
              <a:gd name="adj1" fmla="val -46443"/>
              <a:gd name="adj2" fmla="val 546933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Messages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54B5F-D499-A3F0-750A-198C25895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2426638"/>
            <a:ext cx="11414277" cy="403834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6096000" y="1358314"/>
            <a:ext cx="5718630" cy="706352"/>
          </a:xfrm>
          <a:prstGeom prst="wedgeRectCallout">
            <a:avLst>
              <a:gd name="adj1" fmla="val -30915"/>
              <a:gd name="adj2" fmla="val 1223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81A58-270A-5B26-485F-E47D69207E26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D8D38-0587-EF0F-0CFF-43246051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8" y="3124200"/>
            <a:ext cx="10808925" cy="22709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6A9C-71EA-2DEB-AA8A-754D9CEC534E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6A9C-71EA-2DEB-AA8A-754D9CEC534E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Consumer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90461</TotalTime>
  <Words>77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9717</cp:revision>
  <dcterms:created xsi:type="dcterms:W3CDTF">2006-08-16T00:00:00Z</dcterms:created>
  <dcterms:modified xsi:type="dcterms:W3CDTF">2022-11-24T04:02:39Z</dcterms:modified>
</cp:coreProperties>
</file>