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6" r:id="rId2"/>
    <p:sldId id="478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1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4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4191000" y="64210"/>
            <a:ext cx="4038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Event-Driven Architecture?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C226D-6A83-1D37-B76B-40BA1B01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12192000" cy="5225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99E3B5-CE01-4F19-2058-A61B9EBD8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25" y="667519"/>
            <a:ext cx="7543800" cy="20836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156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4191000" y="64210"/>
            <a:ext cx="4038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Event-Driven Architecture?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C226D-6A83-1D37-B76B-40BA1B01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12192000" cy="5225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5A9CB-67FF-845E-9C0E-936DA741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874189"/>
            <a:ext cx="8077200" cy="12076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7133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92508</TotalTime>
  <Words>12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9941</cp:revision>
  <dcterms:created xsi:type="dcterms:W3CDTF">2006-08-16T00:00:00Z</dcterms:created>
  <dcterms:modified xsi:type="dcterms:W3CDTF">2023-01-31T08:27:38Z</dcterms:modified>
</cp:coreProperties>
</file>