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2" r:id="rId2"/>
    <p:sldId id="474" r:id="rId3"/>
    <p:sldId id="473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>
        <p:scale>
          <a:sx n="70" d="100"/>
          <a:sy n="70" d="100"/>
        </p:scale>
        <p:origin x="118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1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you're making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delicious sandwich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You need different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like bread, veggies, and cheese. Now, think of "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as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cooking assistant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When developers create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they write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lots of code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and bring in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different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pieces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from other places.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cooking assistant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helps organize and combine all these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code pieces and resources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the right way.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1026" name="Picture 2" descr="Things Not to Do When Making a Sandwich and What to Do Instead">
            <a:extLst>
              <a:ext uri="{FF2B5EF4-FFF2-40B4-BE49-F238E27FC236}">
                <a16:creationId xmlns:a16="http://schemas.microsoft.com/office/drawing/2014/main" id="{BD900A7A-50CF-4085-084D-48ECF74A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26771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676400"/>
            <a:ext cx="11963399" cy="397031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Getting Ingredients: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Just like you gather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for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sandwich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developers gather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code, libraries, and files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helps fetch these from different places.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Mixing Everything: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After you have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sandwich 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you layer them together.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does something similar with code – it arranges all the pieces in the correct order.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Customizable Recipes: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Think about how you can make different types of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sandwiches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Similarly,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can adjust to different types of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software projects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whether it's a website, an app, or something else.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Fast and Precise: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If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assistant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knew exactly which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ingredient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goes where, making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sandwich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would be quick.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knows where everything belongs, making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building faster.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Helping Everyone: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Sometimes more than one person wants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sandwich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Similarly, many developers can work together with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on a project, making teamwork easier.</a:t>
            </a:r>
            <a:endParaRPr lang="en-US" sz="1800" dirty="0">
              <a:solidFill>
                <a:srgbClr val="37415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AD14A-07FA-05E8-351A-666BB6B76BD7}"/>
              </a:ext>
            </a:extLst>
          </p:cNvPr>
          <p:cNvSpPr txBox="1"/>
          <p:nvPr/>
        </p:nvSpPr>
        <p:spPr>
          <a:xfrm>
            <a:off x="4381499" y="1166944"/>
            <a:ext cx="34290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Here's how </a:t>
            </a:r>
            <a:r>
              <a:rPr lang="en-US" dirty="0">
                <a:solidFill>
                  <a:srgbClr val="374151"/>
                </a:solidFill>
              </a:rPr>
              <a:t>Gradle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works: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In simple terms, for beginners: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is like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cooking assistant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that helps developers gather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code ingredients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and arrange them correctly to create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making the whole process easier and faster.</a:t>
            </a:r>
            <a:endParaRPr lang="en-US" sz="2400" dirty="0">
              <a:solidFill>
                <a:srgbClr val="374151"/>
              </a:solidFill>
            </a:endParaRPr>
          </a:p>
        </p:txBody>
      </p:sp>
      <p:pic>
        <p:nvPicPr>
          <p:cNvPr id="7" name="Picture 2" descr="Things Not to Do When Making a Sandwich and What to Do Instead">
            <a:extLst>
              <a:ext uri="{FF2B5EF4-FFF2-40B4-BE49-F238E27FC236}">
                <a16:creationId xmlns:a16="http://schemas.microsoft.com/office/drawing/2014/main" id="{0408FCB7-F538-1090-0D4D-19F8CB38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26771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91587</TotalTime>
  <Words>305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9831</cp:revision>
  <dcterms:created xsi:type="dcterms:W3CDTF">2006-08-16T00:00:00Z</dcterms:created>
  <dcterms:modified xsi:type="dcterms:W3CDTF">2024-03-18T13:49:17Z</dcterms:modified>
</cp:coreProperties>
</file>