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1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803400" y="43108"/>
            <a:ext cx="871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uninstall OpenJDK from Amazon EC2 Instance or Linux Operating System?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5A9CA-313A-944A-6A4D-C1BC4BB40196}"/>
              </a:ext>
            </a:extLst>
          </p:cNvPr>
          <p:cNvSpPr txBox="1"/>
          <p:nvPr/>
        </p:nvSpPr>
        <p:spPr>
          <a:xfrm>
            <a:off x="393702" y="1524000"/>
            <a:ext cx="3276600" cy="12253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yum list java*</a:t>
            </a:r>
          </a:p>
          <a:p>
            <a:r>
              <a:rPr lang="en-US" dirty="0"/>
              <a:t>sudo yum remove java*</a:t>
            </a:r>
          </a:p>
          <a:p>
            <a:r>
              <a:rPr lang="en-US" dirty="0"/>
              <a:t>java -version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7764B-035B-BAFA-422D-486A6C62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30117"/>
            <a:ext cx="10905165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90205</TotalTime>
  <Words>26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9668</cp:revision>
  <dcterms:created xsi:type="dcterms:W3CDTF">2006-08-16T00:00:00Z</dcterms:created>
  <dcterms:modified xsi:type="dcterms:W3CDTF">2022-09-28T04:36:53Z</dcterms:modified>
</cp:coreProperties>
</file>