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72" r:id="rId2"/>
    <p:sldId id="474" r:id="rId3"/>
    <p:sldId id="475" r:id="rId4"/>
    <p:sldId id="476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157" y="8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4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63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2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22605"/>
            <a:ext cx="11963399" cy="1631216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Imagine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firewall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as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protective barrier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that sits between your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computer or network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and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outside world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like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security guard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at the entrance of a building.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Firewall’s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main job is to monitor and control the incoming and outgoing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traffic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based on a set of rules to protect your system from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unauthorized access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and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potential threats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S" sz="32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700B1-DBE3-0722-5009-FF66E5F178D8}"/>
              </a:ext>
            </a:extLst>
          </p:cNvPr>
          <p:cNvSpPr txBox="1"/>
          <p:nvPr/>
        </p:nvSpPr>
        <p:spPr>
          <a:xfrm>
            <a:off x="7250499" y="2696344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38E5E-B12F-EE5B-F9AA-E063AE038772}"/>
              </a:ext>
            </a:extLst>
          </p:cNvPr>
          <p:cNvSpPr txBox="1"/>
          <p:nvPr/>
        </p:nvSpPr>
        <p:spPr>
          <a:xfrm>
            <a:off x="1330495" y="2730507"/>
            <a:ext cx="296234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House with Security Guard</a:t>
            </a:r>
          </a:p>
        </p:txBody>
      </p:sp>
      <p:pic>
        <p:nvPicPr>
          <p:cNvPr id="1026" name="Picture 2" descr="House Security Guard Service at Rs 400/day in Chennai | ID: 22530272888">
            <a:extLst>
              <a:ext uri="{FF2B5EF4-FFF2-40B4-BE49-F238E27FC236}">
                <a16:creationId xmlns:a16="http://schemas.microsoft.com/office/drawing/2014/main" id="{5A1A3AB4-12BF-9AD4-BD05-1BEB4AB93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9" y="3190000"/>
            <a:ext cx="4704581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D607A13E-159F-ACAC-E457-D43F199B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548" y="3190000"/>
            <a:ext cx="4762500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22605"/>
            <a:ext cx="11963399" cy="255454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Here's a simplified explanation: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Security Guard: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Just like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security guard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firewall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monitors all the traffic coming in and going out of your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network or computer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Rules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firewall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follows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set of rules or policies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that you define. These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rules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determine what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traffic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is allowed to pass through and what should be blocked. For example, you might allow web browsing and email traffic while blocking incoming connections from unknown sources.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0C86E-F8A9-2E1D-7603-2DC912507297}"/>
              </a:ext>
            </a:extLst>
          </p:cNvPr>
          <p:cNvSpPr txBox="1"/>
          <p:nvPr/>
        </p:nvSpPr>
        <p:spPr>
          <a:xfrm>
            <a:off x="7506591" y="3153544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10F33-5EE3-5BF4-E9D6-D4957C0038D7}"/>
              </a:ext>
            </a:extLst>
          </p:cNvPr>
          <p:cNvSpPr txBox="1"/>
          <p:nvPr/>
        </p:nvSpPr>
        <p:spPr>
          <a:xfrm>
            <a:off x="1586587" y="3187707"/>
            <a:ext cx="296234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House with Security Guard</a:t>
            </a:r>
          </a:p>
        </p:txBody>
      </p:sp>
      <p:pic>
        <p:nvPicPr>
          <p:cNvPr id="10" name="Picture 2" descr="House Security Guard Service at Rs 400/day in Chennai | ID: 22530272888">
            <a:extLst>
              <a:ext uri="{FF2B5EF4-FFF2-40B4-BE49-F238E27FC236}">
                <a16:creationId xmlns:a16="http://schemas.microsoft.com/office/drawing/2014/main" id="{AF6B8631-0A62-7C77-7D1F-480C17BA1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61" y="3647200"/>
            <a:ext cx="4704581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86A7B724-40E5-B1AE-7A8D-F3F7158D2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40" y="3647200"/>
            <a:ext cx="4762500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27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22605"/>
            <a:ext cx="11963399" cy="224676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Protection: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primary goal of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firewall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is to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protect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your system from unauthorized access and potential threats. It acts as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barrier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preventing hackers, malware, and other malicious entities from gaining access to your network or computer.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 startAt="3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Types of Firewalls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There are different types of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firewalls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including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network-based firewalls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that protect entire networks, and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host-based firewalls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that protect individual computers. Some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firewalls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are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hardware-based,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while others are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software-based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and run on your computer or network devices.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0C86E-F8A9-2E1D-7603-2DC912507297}"/>
              </a:ext>
            </a:extLst>
          </p:cNvPr>
          <p:cNvSpPr txBox="1"/>
          <p:nvPr/>
        </p:nvSpPr>
        <p:spPr>
          <a:xfrm>
            <a:off x="7506591" y="3153544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10F33-5EE3-5BF4-E9D6-D4957C0038D7}"/>
              </a:ext>
            </a:extLst>
          </p:cNvPr>
          <p:cNvSpPr txBox="1"/>
          <p:nvPr/>
        </p:nvSpPr>
        <p:spPr>
          <a:xfrm>
            <a:off x="1586587" y="3187707"/>
            <a:ext cx="296234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House with Security Guard</a:t>
            </a:r>
          </a:p>
        </p:txBody>
      </p:sp>
      <p:pic>
        <p:nvPicPr>
          <p:cNvPr id="10" name="Picture 2" descr="House Security Guard Service at Rs 400/day in Chennai | ID: 22530272888">
            <a:extLst>
              <a:ext uri="{FF2B5EF4-FFF2-40B4-BE49-F238E27FC236}">
                <a16:creationId xmlns:a16="http://schemas.microsoft.com/office/drawing/2014/main" id="{AF6B8631-0A62-7C77-7D1F-480C17BA1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61" y="3647200"/>
            <a:ext cx="4704581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86A7B724-40E5-B1AE-7A8D-F3F7158D2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40" y="3647200"/>
            <a:ext cx="4762500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10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22605"/>
            <a:ext cx="11963399" cy="224676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Monitoring and Logging: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In addition to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blocking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unwanted traffic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firewalls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also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monitor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and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log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network activity. This allows you to track and analyze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traffic patterns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identify potential security incidents, and make adjustments to your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firewall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rules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as needed.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	In essence,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firewall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acts as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gatekeeper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for your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computer or network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allowing safe traffic to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pass through while blocking anything that could harm your system. It's an essential component of cybersecurity, providing an important layer of defense against online threats.</a:t>
            </a:r>
            <a:endParaRPr lang="en-US" sz="32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0C86E-F8A9-2E1D-7603-2DC912507297}"/>
              </a:ext>
            </a:extLst>
          </p:cNvPr>
          <p:cNvSpPr txBox="1"/>
          <p:nvPr/>
        </p:nvSpPr>
        <p:spPr>
          <a:xfrm>
            <a:off x="7506591" y="3153544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10F33-5EE3-5BF4-E9D6-D4957C0038D7}"/>
              </a:ext>
            </a:extLst>
          </p:cNvPr>
          <p:cNvSpPr txBox="1"/>
          <p:nvPr/>
        </p:nvSpPr>
        <p:spPr>
          <a:xfrm>
            <a:off x="1586587" y="3187707"/>
            <a:ext cx="296234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House with Security Guard</a:t>
            </a:r>
          </a:p>
        </p:txBody>
      </p:sp>
      <p:pic>
        <p:nvPicPr>
          <p:cNvPr id="10" name="Picture 2" descr="House Security Guard Service at Rs 400/day in Chennai | ID: 22530272888">
            <a:extLst>
              <a:ext uri="{FF2B5EF4-FFF2-40B4-BE49-F238E27FC236}">
                <a16:creationId xmlns:a16="http://schemas.microsoft.com/office/drawing/2014/main" id="{AF6B8631-0A62-7C77-7D1F-480C17BA1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61" y="3647200"/>
            <a:ext cx="4704581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86A7B724-40E5-B1AE-7A8D-F3F7158D2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40" y="3647200"/>
            <a:ext cx="4762500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79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91557</TotalTime>
  <Words>392</Words>
  <Application>Microsoft Office PowerPoint</Application>
  <PresentationFormat>Widescreen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9851</cp:revision>
  <dcterms:created xsi:type="dcterms:W3CDTF">2006-08-16T00:00:00Z</dcterms:created>
  <dcterms:modified xsi:type="dcterms:W3CDTF">2024-03-22T08:37:12Z</dcterms:modified>
</cp:coreProperties>
</file>