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828800" y="42278"/>
            <a:ext cx="9139765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delete one document in the collection using </a:t>
            </a:r>
            <a:r>
              <a:rPr lang="en-US" sz="2000" dirty="0" err="1"/>
              <a:t>findOneAndDelete</a:t>
            </a:r>
            <a:r>
              <a:rPr lang="en-US" sz="2000" dirty="0"/>
              <a:t> method?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34290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40005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6101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CB9B3-37F7-D349-D8F3-14C9FB1AE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80" y="1103702"/>
            <a:ext cx="6124131" cy="2054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93132</TotalTime>
  <Words>21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10009</cp:revision>
  <dcterms:created xsi:type="dcterms:W3CDTF">2006-08-16T00:00:00Z</dcterms:created>
  <dcterms:modified xsi:type="dcterms:W3CDTF">2023-04-13T06:13:42Z</dcterms:modified>
</cp:coreProperties>
</file>