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A57-4071-4FC9-B184-208BADF0EDD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28136"/>
            <a:ext cx="8046562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RESTful API Example with Spring Data REST, JPA and Hibernate One to Many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1C504E-C874-4C64-9CC4-DE1A7634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63" y="3282529"/>
            <a:ext cx="8151820" cy="20600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C5FF733-5ACC-4469-96B9-63A9A4677802}"/>
              </a:ext>
            </a:extLst>
          </p:cNvPr>
          <p:cNvSpPr/>
          <p:nvPr/>
        </p:nvSpPr>
        <p:spPr>
          <a:xfrm>
            <a:off x="1336430" y="1549063"/>
            <a:ext cx="9706707" cy="1011257"/>
          </a:xfrm>
          <a:prstGeom prst="wedgeRectCallout">
            <a:avLst>
              <a:gd name="adj1" fmla="val -24021"/>
              <a:gd name="adj2" fmla="val 11953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Spring Data JPA and Spring Data Rest will auto create some helper methods and RESTful APIs. For this example, we only need to extend JpaRepository</a:t>
            </a:r>
          </a:p>
        </p:txBody>
      </p:sp>
    </p:spTree>
    <p:extLst>
      <p:ext uri="{BB962C8B-B14F-4D97-AF65-F5344CB8AC3E}">
        <p14:creationId xmlns:p14="http://schemas.microsoft.com/office/powerpoint/2010/main" val="355585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28136"/>
            <a:ext cx="8046562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RESTful API Example with Spring Data REST, JPA and Hibernate One to Many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EC865-9752-44BF-84AB-5E3ABA77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8" y="1557076"/>
            <a:ext cx="647790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55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32</cp:revision>
  <dcterms:created xsi:type="dcterms:W3CDTF">2021-04-27T08:54:39Z</dcterms:created>
  <dcterms:modified xsi:type="dcterms:W3CDTF">2021-07-09T04:23:02Z</dcterms:modified>
</cp:coreProperties>
</file>