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AA57-4071-4FC9-B184-208BADF0EDD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3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C81CB6-F683-475C-A96A-7263AC6ED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74" y="3672448"/>
            <a:ext cx="3258005" cy="24673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0986EA-5382-4337-B710-37FB8C7DB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049" y="4005098"/>
            <a:ext cx="3143689" cy="12955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61A1E8-E6EF-4E74-818F-064BBADABC44}"/>
              </a:ext>
            </a:extLst>
          </p:cNvPr>
          <p:cNvCxnSpPr>
            <a:cxnSpLocks/>
          </p:cNvCxnSpPr>
          <p:nvPr/>
        </p:nvCxnSpPr>
        <p:spPr>
          <a:xfrm>
            <a:off x="5324179" y="4677505"/>
            <a:ext cx="1751870" cy="1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E736E12-F29F-4003-A7FD-B629143CA029}"/>
              </a:ext>
            </a:extLst>
          </p:cNvPr>
          <p:cNvSpPr/>
          <p:nvPr/>
        </p:nvSpPr>
        <p:spPr>
          <a:xfrm>
            <a:off x="1235242" y="1161368"/>
            <a:ext cx="9778501" cy="2053865"/>
          </a:xfrm>
          <a:prstGeom prst="wedgeRoundRectCallout">
            <a:avLst>
              <a:gd name="adj1" fmla="val -19542"/>
              <a:gd name="adj2" fmla="val 756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FreeMarker is a Java-based template engine to generate text outputs such as HTML web pages and emails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When user hits the Submit button, send input data to Spring Boot server and show the submitted data to 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848829" y="27296"/>
            <a:ext cx="649434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Spring Boot FreeMarker Form Submission Example</a:t>
            </a:r>
          </a:p>
        </p:txBody>
      </p:sp>
    </p:spTree>
    <p:extLst>
      <p:ext uri="{BB962C8B-B14F-4D97-AF65-F5344CB8AC3E}">
        <p14:creationId xmlns:p14="http://schemas.microsoft.com/office/powerpoint/2010/main" val="258379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848829" y="27296"/>
            <a:ext cx="649434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Spring Boot FreeMarker Form Submission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2FA9CD-1797-48EA-9859-E0F14EA30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54" y="3642768"/>
            <a:ext cx="6707538" cy="2351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7168237-028A-424E-B1E2-7C2B3D3A130B}"/>
              </a:ext>
            </a:extLst>
          </p:cNvPr>
          <p:cNvSpPr/>
          <p:nvPr/>
        </p:nvSpPr>
        <p:spPr>
          <a:xfrm>
            <a:off x="559558" y="1161368"/>
            <a:ext cx="10222173" cy="2053865"/>
          </a:xfrm>
          <a:prstGeom prst="wedgeRoundRectCallout">
            <a:avLst>
              <a:gd name="adj1" fmla="val -19542"/>
              <a:gd name="adj2" fmla="val 756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spring-boot-starter-web</a:t>
            </a:r>
            <a:r>
              <a:rPr lang="en-US" dirty="0"/>
              <a:t> provides all the dependencies and auto-configuration we need to develop a web application in Spring Boot, including the Tomcat embedded servlet container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spring-boot-starter-</a:t>
            </a:r>
            <a:r>
              <a:rPr lang="en-US" b="1" dirty="0" err="1">
                <a:solidFill>
                  <a:srgbClr val="FF0000"/>
                </a:solidFill>
              </a:rPr>
              <a:t>freemarker</a:t>
            </a:r>
            <a:r>
              <a:rPr lang="en-US" dirty="0"/>
              <a:t> provides the support for compiling FreeMarker template files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library versions can be omitted as it is resolved by the parent pom provided by Spring Boot</a:t>
            </a:r>
          </a:p>
        </p:txBody>
      </p:sp>
    </p:spTree>
    <p:extLst>
      <p:ext uri="{BB962C8B-B14F-4D97-AF65-F5344CB8AC3E}">
        <p14:creationId xmlns:p14="http://schemas.microsoft.com/office/powerpoint/2010/main" val="258749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101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16</cp:revision>
  <dcterms:created xsi:type="dcterms:W3CDTF">2021-04-27T08:54:39Z</dcterms:created>
  <dcterms:modified xsi:type="dcterms:W3CDTF">2021-07-01T04:22:33Z</dcterms:modified>
</cp:coreProperties>
</file>