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8"/>
  </p:notesMasterIdLst>
  <p:sldIdLst>
    <p:sldId id="467" r:id="rId2"/>
    <p:sldId id="468" r:id="rId3"/>
    <p:sldId id="469" r:id="rId4"/>
    <p:sldId id="470" r:id="rId5"/>
    <p:sldId id="471" r:id="rId6"/>
    <p:sldId id="472" r:id="rId7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72" d="100"/>
          <a:sy n="72" d="100"/>
        </p:scale>
        <p:origin x="756" y="102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41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66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430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784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07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416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886200" y="57090"/>
            <a:ext cx="4419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Using Native SQL Queries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9FB8EE-B87E-4DC1-A35F-47D435DA2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914400"/>
            <a:ext cx="9868546" cy="562554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61168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886200" y="57090"/>
            <a:ext cx="4419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Using Native SQL Queries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1C863F-1C08-45F5-AFB3-DB2606674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838200"/>
            <a:ext cx="9891183" cy="58568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51527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886200" y="57090"/>
            <a:ext cx="4419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Using Native SQL Queries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A066C0-0659-49B7-B4C1-A1CADE79A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42" y="1905000"/>
            <a:ext cx="11831315" cy="1295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A372449-1BED-471C-998F-2077E214F276}"/>
              </a:ext>
            </a:extLst>
          </p:cNvPr>
          <p:cNvSpPr/>
          <p:nvPr/>
        </p:nvSpPr>
        <p:spPr>
          <a:xfrm>
            <a:off x="3886200" y="1416600"/>
            <a:ext cx="3747821" cy="40011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Native SELECT SQL Query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FA521F-12CE-41F7-BC39-E787195DC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77" y="4826022"/>
            <a:ext cx="11847880" cy="783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018207-5560-4A0F-B28D-E1EC7ECE03FF}"/>
              </a:ext>
            </a:extLst>
          </p:cNvPr>
          <p:cNvSpPr/>
          <p:nvPr/>
        </p:nvSpPr>
        <p:spPr>
          <a:xfrm>
            <a:off x="3899452" y="4248090"/>
            <a:ext cx="4919232" cy="40011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Native  SQL Query with Positional Parameters</a:t>
            </a:r>
          </a:p>
        </p:txBody>
      </p:sp>
    </p:spTree>
    <p:extLst>
      <p:ext uri="{BB962C8B-B14F-4D97-AF65-F5344CB8AC3E}">
        <p14:creationId xmlns:p14="http://schemas.microsoft.com/office/powerpoint/2010/main" val="143475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886200" y="57090"/>
            <a:ext cx="4419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Using Native SQL Queries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F4DF56-53F7-4D15-9B58-0ECD11299531}"/>
              </a:ext>
            </a:extLst>
          </p:cNvPr>
          <p:cNvSpPr/>
          <p:nvPr/>
        </p:nvSpPr>
        <p:spPr>
          <a:xfrm>
            <a:off x="3899452" y="1229314"/>
            <a:ext cx="4727192" cy="40011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2000" dirty="0"/>
              <a:t>Native SQL Query with Named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30A1C2-E7C3-4F93-A5FF-5BDC490B8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63" y="1828800"/>
            <a:ext cx="11116369" cy="9109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0BEF14-EFBE-445E-A957-1D9348A75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543" y="4568524"/>
            <a:ext cx="8866914" cy="1066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E8255C7-7F6F-46F0-BF4A-802A265E162A}"/>
              </a:ext>
            </a:extLst>
          </p:cNvPr>
          <p:cNvSpPr/>
          <p:nvPr/>
        </p:nvSpPr>
        <p:spPr>
          <a:xfrm>
            <a:off x="3341108" y="4111324"/>
            <a:ext cx="5202193" cy="40011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2000" dirty="0"/>
              <a:t>Log SQL Queries and Their Values in the Console</a:t>
            </a:r>
          </a:p>
        </p:txBody>
      </p:sp>
    </p:spTree>
    <p:extLst>
      <p:ext uri="{BB962C8B-B14F-4D97-AF65-F5344CB8AC3E}">
        <p14:creationId xmlns:p14="http://schemas.microsoft.com/office/powerpoint/2010/main" val="16720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886200" y="57090"/>
            <a:ext cx="4419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Using Native SQL Queries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338516-E7FE-4AD6-8E05-01AA11640251}"/>
              </a:ext>
            </a:extLst>
          </p:cNvPr>
          <p:cNvSpPr/>
          <p:nvPr/>
        </p:nvSpPr>
        <p:spPr>
          <a:xfrm>
            <a:off x="4130243" y="1480522"/>
            <a:ext cx="3609514" cy="40011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2000" dirty="0"/>
              <a:t>Using Advanced LIKE Expressions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890E41-140B-4AB6-94C8-8A6315C4F886}"/>
              </a:ext>
            </a:extLst>
          </p:cNvPr>
          <p:cNvSpPr/>
          <p:nvPr/>
        </p:nvSpPr>
        <p:spPr>
          <a:xfrm>
            <a:off x="4156312" y="3864120"/>
            <a:ext cx="3983655" cy="40011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2000" dirty="0"/>
              <a:t>Select Specific Columns from a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627B1C-F179-429D-A46F-F1BC33D6C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35" y="4495800"/>
            <a:ext cx="10661704" cy="8122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23D26B-8410-4FC8-8EB4-D880BCC88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19" y="1988434"/>
            <a:ext cx="11667136" cy="72364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67320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886200" y="57090"/>
            <a:ext cx="4419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Using Native SQL Queries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338516-E7FE-4AD6-8E05-01AA11640251}"/>
              </a:ext>
            </a:extLst>
          </p:cNvPr>
          <p:cNvSpPr/>
          <p:nvPr/>
        </p:nvSpPr>
        <p:spPr>
          <a:xfrm>
            <a:off x="4379092" y="1480522"/>
            <a:ext cx="3111814" cy="40011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2000" dirty="0"/>
              <a:t>UPDATE SQL Query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2F543C-6BC2-4566-8408-2EBE234EC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174" y="2209800"/>
            <a:ext cx="10658430" cy="10906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6933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89963</TotalTime>
  <Words>88</Words>
  <Application>Microsoft Office PowerPoint</Application>
  <PresentationFormat>Widescreen</PresentationFormat>
  <Paragraphs>19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9632</cp:revision>
  <dcterms:created xsi:type="dcterms:W3CDTF">2006-08-16T00:00:00Z</dcterms:created>
  <dcterms:modified xsi:type="dcterms:W3CDTF">2022-02-03T03:29:42Z</dcterms:modified>
</cp:coreProperties>
</file>