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92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64211"/>
            <a:ext cx="7620000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WinSCP  inactive? | How do you fix WinSCP inactive? | How to keep SSH connections alive?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5CC7D-96D5-4734-84BA-5AD37B98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10813717" cy="50524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6D5EFB-2E38-4914-65E9-0C0BB61F0111}"/>
              </a:ext>
            </a:extLst>
          </p:cNvPr>
          <p:cNvCxnSpPr>
            <a:cxnSpLocks/>
          </p:cNvCxnSpPr>
          <p:nvPr/>
        </p:nvCxnSpPr>
        <p:spPr>
          <a:xfrm flipH="1">
            <a:off x="6781800" y="3276600"/>
            <a:ext cx="990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92235</TotalTime>
  <Words>24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9812</cp:revision>
  <dcterms:created xsi:type="dcterms:W3CDTF">2006-08-16T00:00:00Z</dcterms:created>
  <dcterms:modified xsi:type="dcterms:W3CDTF">2022-10-13T03:50:07Z</dcterms:modified>
</cp:coreProperties>
</file>