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0" r:id="rId2"/>
    <p:sldId id="462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2AF50-7569-4ED9-B9AC-9F7E82B4507E}"/>
              </a:ext>
            </a:extLst>
          </p:cNvPr>
          <p:cNvSpPr/>
          <p:nvPr/>
        </p:nvSpPr>
        <p:spPr>
          <a:xfrm>
            <a:off x="3261777" y="21837"/>
            <a:ext cx="230244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Authentication vs Authorization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D10E2DE6-12E1-4533-B4E3-C2C0F3A07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56" y="2514601"/>
            <a:ext cx="5303044" cy="247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DFC42D7-7200-4AC9-A78C-7E44E4AE224F}"/>
              </a:ext>
            </a:extLst>
          </p:cNvPr>
          <p:cNvSpPr/>
          <p:nvPr/>
        </p:nvSpPr>
        <p:spPr>
          <a:xfrm>
            <a:off x="155576" y="451235"/>
            <a:ext cx="8607424" cy="1814461"/>
          </a:xfrm>
          <a:prstGeom prst="wedgeRoundRectCallout">
            <a:avLst>
              <a:gd name="adj1" fmla="val -13053"/>
              <a:gd name="adj2" fmla="val 6518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i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i="1" dirty="0">
                <a:solidFill>
                  <a:srgbClr val="FF0000"/>
                </a:solidFill>
              </a:rPr>
              <a:t>Authentication</a:t>
            </a:r>
            <a:r>
              <a:rPr lang="en-US" sz="1200" i="1" dirty="0"/>
              <a:t> is the act of validating that users are who they claim to be.</a:t>
            </a:r>
            <a:br>
              <a:rPr lang="en-US" sz="1200" i="1" dirty="0"/>
            </a:b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Validating authenticity can be accomplished by having something physical like a key card, by having a user login with passwords or 2FA, utilizing Captcha tests, or even biometrics for a user.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Authentication</a:t>
            </a:r>
            <a:r>
              <a:rPr lang="en-US" sz="1200" dirty="0"/>
              <a:t> is used in conjunction with </a:t>
            </a:r>
            <a:r>
              <a:rPr lang="en-US" sz="1200" dirty="0">
                <a:solidFill>
                  <a:srgbClr val="FF0000"/>
                </a:solidFill>
              </a:rPr>
              <a:t>authorization</a:t>
            </a:r>
            <a:r>
              <a:rPr lang="en-US" sz="1200" dirty="0"/>
              <a:t> usually as it is important to authenticate that a user is who they say they are before giving the </a:t>
            </a:r>
            <a:r>
              <a:rPr lang="en-US" sz="1200" dirty="0">
                <a:solidFill>
                  <a:srgbClr val="FF0000"/>
                </a:solidFill>
              </a:rPr>
              <a:t>authorization</a:t>
            </a:r>
            <a:r>
              <a:rPr lang="en-US" sz="1200" dirty="0"/>
              <a:t>.</a:t>
            </a:r>
          </a:p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3152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2AF50-7569-4ED9-B9AC-9F7E82B4507E}"/>
              </a:ext>
            </a:extLst>
          </p:cNvPr>
          <p:cNvSpPr/>
          <p:nvPr/>
        </p:nvSpPr>
        <p:spPr>
          <a:xfrm>
            <a:off x="3261777" y="21837"/>
            <a:ext cx="230244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Authentication vs Authorization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D10E2DE6-12E1-4533-B4E3-C2C0F3A07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71800"/>
            <a:ext cx="5895694" cy="18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DFC42D7-7200-4AC9-A78C-7E44E4AE224F}"/>
              </a:ext>
            </a:extLst>
          </p:cNvPr>
          <p:cNvSpPr/>
          <p:nvPr/>
        </p:nvSpPr>
        <p:spPr>
          <a:xfrm>
            <a:off x="307975" y="406359"/>
            <a:ext cx="8455024" cy="2368165"/>
          </a:xfrm>
          <a:prstGeom prst="wedgeRoundRectCallout">
            <a:avLst>
              <a:gd name="adj1" fmla="val -4550"/>
              <a:gd name="adj2" fmla="val 6695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anose="05000000000000000000" pitchFamily="2" charset="2"/>
              <a:buChar char="ü"/>
            </a:pPr>
            <a:r>
              <a:rPr lang="en-US" sz="1100" i="1" dirty="0">
                <a:solidFill>
                  <a:srgbClr val="FF0000"/>
                </a:solidFill>
              </a:rPr>
              <a:t>Authorization</a:t>
            </a:r>
            <a:r>
              <a:rPr lang="en-US" sz="1100" i="1" dirty="0"/>
              <a:t> is a process of giving a user permission to access a specific resource(s) or function(s).</a:t>
            </a:r>
            <a:br>
              <a:rPr lang="en-US" sz="1100" i="1" dirty="0"/>
            </a:br>
            <a:endParaRPr lang="en-US" sz="1100" dirty="0"/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FF0000"/>
                </a:solidFill>
              </a:rPr>
              <a:t>Authorization</a:t>
            </a:r>
            <a:r>
              <a:rPr lang="en-US" sz="1100" dirty="0"/>
              <a:t> levels are the difference between a general user and an admin user. An admin user will have more abilities than a general user and it is important to authorize the rolls properly to ensure general users don't accidently, or intentionally, harm a system.</a:t>
            </a:r>
          </a:p>
          <a:p>
            <a:pPr marL="228600" indent="-228600">
              <a:buFont typeface="Wingdings" panose="05000000000000000000" pitchFamily="2" charset="2"/>
              <a:buChar char="ü"/>
            </a:pPr>
            <a:endParaRPr lang="en-US" sz="1100" dirty="0"/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en-US" sz="1100" dirty="0"/>
              <a:t>Think about a blogging platform.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100" dirty="0"/>
              <a:t>Everyone should have access to read public posts.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100" dirty="0"/>
              <a:t>Users should need to authenticate themselves as users to post a blog and not post as someone else.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100" dirty="0"/>
              <a:t>Admins should need a different level of </a:t>
            </a:r>
            <a:r>
              <a:rPr lang="en-US" sz="1100" dirty="0">
                <a:solidFill>
                  <a:srgbClr val="FF0000"/>
                </a:solidFill>
              </a:rPr>
              <a:t>authorization</a:t>
            </a:r>
            <a:r>
              <a:rPr lang="en-US" sz="1100" dirty="0"/>
              <a:t>, after they </a:t>
            </a:r>
            <a:r>
              <a:rPr lang="en-US" sz="1100" dirty="0">
                <a:solidFill>
                  <a:srgbClr val="FF0000"/>
                </a:solidFill>
              </a:rPr>
              <a:t>authentication</a:t>
            </a:r>
            <a:r>
              <a:rPr lang="en-US" sz="1100" dirty="0"/>
              <a:t> themselves, to monitor the platform, the associated database, and its users activity.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100" dirty="0"/>
              <a:t>In this case </a:t>
            </a:r>
            <a:r>
              <a:rPr lang="en-US" sz="1100" dirty="0">
                <a:solidFill>
                  <a:srgbClr val="FF0000"/>
                </a:solidFill>
              </a:rPr>
              <a:t>authentication</a:t>
            </a:r>
            <a:r>
              <a:rPr lang="en-US" sz="1100" dirty="0"/>
              <a:t> is needed before </a:t>
            </a:r>
            <a:r>
              <a:rPr lang="en-US" sz="1100" dirty="0">
                <a:solidFill>
                  <a:srgbClr val="FF0000"/>
                </a:solidFill>
              </a:rPr>
              <a:t>authorization</a:t>
            </a:r>
            <a:r>
              <a:rPr lang="en-US" sz="1100" dirty="0"/>
              <a:t> is given to ensure users can't post a blog as a different user and users can't modify things like admins.</a:t>
            </a:r>
          </a:p>
        </p:txBody>
      </p:sp>
    </p:spTree>
    <p:extLst>
      <p:ext uri="{BB962C8B-B14F-4D97-AF65-F5344CB8AC3E}">
        <p14:creationId xmlns:p14="http://schemas.microsoft.com/office/powerpoint/2010/main" val="407003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83894</TotalTime>
  <Words>250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9348</cp:revision>
  <dcterms:created xsi:type="dcterms:W3CDTF">2006-08-16T00:00:00Z</dcterms:created>
  <dcterms:modified xsi:type="dcterms:W3CDTF">2021-02-24T04:06:18Z</dcterms:modified>
</cp:coreProperties>
</file>