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4013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SOAP requests with Postman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3A072-FEAD-4281-86B6-921E86BD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914400"/>
            <a:ext cx="7924800" cy="3910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23D95-5597-4786-BC88-6893C7B70128}"/>
              </a:ext>
            </a:extLst>
          </p:cNvPr>
          <p:cNvSpPr/>
          <p:nvPr/>
        </p:nvSpPr>
        <p:spPr>
          <a:xfrm>
            <a:off x="479830" y="551269"/>
            <a:ext cx="291567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http://www.dneonline.com/calculator.asmx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83607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9302</cp:revision>
  <dcterms:created xsi:type="dcterms:W3CDTF">2006-08-16T00:00:00Z</dcterms:created>
  <dcterms:modified xsi:type="dcterms:W3CDTF">2021-02-23T04:49:10Z</dcterms:modified>
</cp:coreProperties>
</file>