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908" y="1082040"/>
            <a:ext cx="7566184" cy="2916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Uninstall JDK 22 from Windows 11: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Beginner's Guide</a:t>
            </a:r>
            <a:endParaRPr lang="en-US" sz="6100" dirty="0">
              <a:solidFill>
                <a:srgbClr val="002060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88908" y="4336494"/>
            <a:ext cx="7566184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software from your computer can sometimes be tricky, especially for beginners. This guide will walk you through the process of </a:t>
            </a:r>
            <a:r>
              <a:rPr lang="en-US" sz="2000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JDK 22 from your Windows 11 system </a:t>
            </a: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step-by-step. Whether you're looking to </a:t>
            </a:r>
            <a:r>
              <a:rPr lang="en-US" sz="2000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free up space, resolve conflicts, or simply no longer need this version of Java</a:t>
            </a: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we'll cover everything you need to know to successfully uninstall</a:t>
            </a:r>
            <a:r>
              <a:rPr lang="en-US" sz="2000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JDK 22</a:t>
            </a: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88908" y="6770013"/>
            <a:ext cx="360640" cy="360640"/>
          </a:xfrm>
          <a:prstGeom prst="roundRect">
            <a:avLst>
              <a:gd name="adj" fmla="val 253523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8" y="6777633"/>
            <a:ext cx="345400" cy="345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182" y="6753106"/>
            <a:ext cx="1955721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7315" y="745093"/>
            <a:ext cx="7842171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Accessing Control Panel and Programs</a:t>
            </a:r>
            <a:endParaRPr lang="en-US" sz="3650" dirty="0">
              <a:solidFill>
                <a:srgbClr val="002060"/>
              </a:solidFill>
            </a:endParaRPr>
          </a:p>
        </p:txBody>
      </p:sp>
      <p:sp>
        <p:nvSpPr>
          <p:cNvPr id="4" name="Shape 1"/>
          <p:cNvSpPr/>
          <p:nvPr/>
        </p:nvSpPr>
        <p:spPr>
          <a:xfrm>
            <a:off x="6404848" y="2186583"/>
            <a:ext cx="22860" cy="5297805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602670" y="2593538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207026" y="2395776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0259" y="2465546"/>
            <a:ext cx="1119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439263" y="2372558"/>
            <a:ext cx="281273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Open Control Panel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439263" y="2774752"/>
            <a:ext cx="654022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1.Search for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Start menu (Windows icon) and type "Control Panel" in the search bar. 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39263" y="3481388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2.Open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Control Panel from the search results.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602670" y="4557832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6207026" y="4360069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2518" y="4429839"/>
            <a:ext cx="167402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439263" y="4336852"/>
            <a:ext cx="4543544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Navigate to Programs and Features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439263" y="4739045"/>
            <a:ext cx="6540222" cy="892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Control Panel, under Programs, click on Uninstall a Program. (If you're viewing by Category, this will be under Programs &gt; Uninstall a Program. If you're viewing by icons, just click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Programs and Features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.)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602670" y="6410563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6207026" y="6212800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0375" y="6282571"/>
            <a:ext cx="17180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439263" y="6189583"/>
            <a:ext cx="232505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Find JDK 22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7439263" y="6591776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1.You will see a list of all installed programs on your computer. 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7439263" y="7000875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2.Scroll through the list and look for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22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JDK 22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JDK 22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113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39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JDK 22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439739" y="205871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22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the list of programs.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828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9090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Uninstall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439739" y="362140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the top of the list, click the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button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51698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Uninstallation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pop-up window may ask you to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the uninstallation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Click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proceed.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218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48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 for Completion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7439739" y="674679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uninstallation process will take a few moments. Once it's done,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22 will be removed from your system.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123" y="649605"/>
            <a:ext cx="7549753" cy="14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JAVA_HOME Environment Variable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7123" y="2414468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2391" y="2649736"/>
            <a:ext cx="3729395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Environment Variables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32391" y="3142059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key,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type "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and select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7123" y="4333637"/>
            <a:ext cx="7549753" cy="1327190"/>
          </a:xfrm>
          <a:prstGeom prst="roundRect">
            <a:avLst>
              <a:gd name="adj" fmla="val 72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2391" y="4568904"/>
            <a:ext cx="351746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Environment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2391" y="5061228"/>
            <a:ext cx="7079218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Properties window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click on Environment Variables.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97123" y="5888474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2391" y="6123742"/>
            <a:ext cx="284702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JAVA_HOME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391" y="6616065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 System Variables, find the variable called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it and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11984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Uninstallation and 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8629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JDK 22 is Uninstalled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1.Open Command Prompt: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Enter. </a:t>
            </a:r>
          </a:p>
          <a:p>
            <a:pPr marL="0" indent="0">
              <a:lnSpc>
                <a:spcPts val="3100"/>
              </a:lnSpc>
              <a:buNone/>
            </a:pPr>
            <a:endParaRPr lang="en-US" sz="20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2.Check Java Version: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Command Prompt window, type: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“java –version”. If JDK 22 is successfully uninstalled, it will either show a different version or say that Java is not recognized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depending on whether other versions are installed.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623929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623929" y="382916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successfully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uninstalled JDK 22 from your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computer!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needed, you can now install a new version of the JDK or continue without Java.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482</Words>
  <Application>Microsoft Office PowerPoint</Application>
  <PresentationFormat>Custom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38</cp:revision>
  <dcterms:created xsi:type="dcterms:W3CDTF">2024-09-13T14:03:37Z</dcterms:created>
  <dcterms:modified xsi:type="dcterms:W3CDTF">2024-09-17T07:12:49Z</dcterms:modified>
</cp:coreProperties>
</file>