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DM Sans" pitchFamily="2" charset="0"/>
      <p:regular r:id="rId7"/>
      <p:bold r:id="rId8"/>
    </p:embeddedFont>
    <p:embeddedFont>
      <p:font typeface="DM Sans Bold" charset="0"/>
      <p:bold r:id="rId9"/>
    </p:embeddedFont>
    <p:embeddedFont>
      <p:font typeface="PT Serif" panose="020A0603040505020204" pitchFamily="18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86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4860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Motherboard:</a:t>
            </a:r>
          </a:p>
          <a:p>
            <a:pPr marL="0" indent="0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Simple Explanation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3977283"/>
            <a:ext cx="8350210" cy="18721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Motherboard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is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main circuit board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inside a computer. It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connects all the important parts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of the computer, like the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CPU (processor), RAM (memory), storage (hard drive or SSD),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and other components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It allows them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communicate and work together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70095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25989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235371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2467"/>
            <a:ext cx="884872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Main Functions of a Motherboard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93790" y="21455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4" name="Text 2"/>
          <p:cNvSpPr/>
          <p:nvPr/>
        </p:nvSpPr>
        <p:spPr>
          <a:xfrm>
            <a:off x="870347" y="2177415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530906" y="214550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Holds the CPU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1530906" y="2653665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CPU (Central Processing Unit)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is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brain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of the computer, and the motherboard provides 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socket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for it.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7428667" y="21455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8" name="Text 6"/>
          <p:cNvSpPr/>
          <p:nvPr/>
        </p:nvSpPr>
        <p:spPr>
          <a:xfrm>
            <a:off x="7505224" y="2177415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8165783" y="2145506"/>
            <a:ext cx="332767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Connects Memory (RAM)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8165783" y="265366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RAM is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temporary storage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that helps the computer work faster.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793790" y="42243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2" name="Text 10"/>
          <p:cNvSpPr/>
          <p:nvPr/>
        </p:nvSpPr>
        <p:spPr>
          <a:xfrm>
            <a:off x="870347" y="4256246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530906" y="4224338"/>
            <a:ext cx="334196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Supports Storage Devices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1530906" y="473249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It connects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Hard Drives or SSDs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where all data and files are stored.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7428667" y="422433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6" name="Text 14"/>
          <p:cNvSpPr/>
          <p:nvPr/>
        </p:nvSpPr>
        <p:spPr>
          <a:xfrm>
            <a:off x="7505224" y="4256246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4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8165783" y="4224338"/>
            <a:ext cx="331136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Provides Expansion Slots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8165783" y="4732496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Allows adding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graphics cards, sound cards, or other upgrades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93790" y="59402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0" name="Text 18"/>
          <p:cNvSpPr/>
          <p:nvPr/>
        </p:nvSpPr>
        <p:spPr>
          <a:xfrm>
            <a:off x="870347" y="5972175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5</a:t>
            </a:r>
            <a:endParaRPr lang="en-US" sz="2800" dirty="0"/>
          </a:p>
        </p:txBody>
      </p:sp>
      <p:sp>
        <p:nvSpPr>
          <p:cNvPr id="21" name="Text 19"/>
          <p:cNvSpPr/>
          <p:nvPr/>
        </p:nvSpPr>
        <p:spPr>
          <a:xfrm>
            <a:off x="1530906" y="5940266"/>
            <a:ext cx="311110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Has Input/Output Ports</a:t>
            </a:r>
            <a:endParaRPr lang="en-US" sz="3200" dirty="0"/>
          </a:p>
        </p:txBody>
      </p:sp>
      <p:sp>
        <p:nvSpPr>
          <p:cNvPr id="22" name="Text 20"/>
          <p:cNvSpPr/>
          <p:nvPr/>
        </p:nvSpPr>
        <p:spPr>
          <a:xfrm>
            <a:off x="1530906" y="6448425"/>
            <a:ext cx="597431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Includes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USB ports, audio jacks, network ports, and HDMI/VGA ports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connect devices like 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keyboard, mouse, speakers, and monitor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23" name="Shape 21"/>
          <p:cNvSpPr/>
          <p:nvPr/>
        </p:nvSpPr>
        <p:spPr>
          <a:xfrm>
            <a:off x="7428667" y="59402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4" name="Text 22"/>
          <p:cNvSpPr/>
          <p:nvPr/>
        </p:nvSpPr>
        <p:spPr>
          <a:xfrm>
            <a:off x="7505224" y="5972175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6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8165783" y="5940266"/>
            <a:ext cx="37016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Controls Power Distribution</a:t>
            </a:r>
            <a:endParaRPr lang="en-US" sz="3200" dirty="0"/>
          </a:p>
        </p:txBody>
      </p:sp>
      <p:sp>
        <p:nvSpPr>
          <p:cNvPr id="26" name="Text 24"/>
          <p:cNvSpPr/>
          <p:nvPr/>
        </p:nvSpPr>
        <p:spPr>
          <a:xfrm>
            <a:off x="8165783" y="644842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It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manages electricity flow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different parts of the computer.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52982"/>
            <a:ext cx="60936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Types of Motherboards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5" name="Text 2"/>
          <p:cNvSpPr/>
          <p:nvPr/>
        </p:nvSpPr>
        <p:spPr>
          <a:xfrm>
            <a:off x="1020604" y="3264218"/>
            <a:ext cx="301168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Desktop Motherboards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1020604" y="3772376"/>
            <a:ext cx="34380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Used in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personal computers (PCs)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4324062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8" name="Text 5"/>
          <p:cNvSpPr/>
          <p:nvPr/>
        </p:nvSpPr>
        <p:spPr>
          <a:xfrm>
            <a:off x="4819939" y="326421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Laptop Motherboards</a:t>
            </a:r>
            <a:endParaRPr lang="en-US" sz="2800" b="1" dirty="0"/>
          </a:p>
        </p:txBody>
      </p:sp>
      <p:sp>
        <p:nvSpPr>
          <p:cNvPr id="9" name="Text 6"/>
          <p:cNvSpPr/>
          <p:nvPr/>
        </p:nvSpPr>
        <p:spPr>
          <a:xfrm>
            <a:off x="4819939" y="3752681"/>
            <a:ext cx="432406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Smaller and designed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specifically for laptops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4951809"/>
            <a:ext cx="8215739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1" name="Text 8"/>
          <p:cNvSpPr/>
          <p:nvPr/>
        </p:nvSpPr>
        <p:spPr>
          <a:xfrm>
            <a:off x="1020604" y="51786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Server Motherboards</a:t>
            </a:r>
            <a:endParaRPr lang="en-US" sz="2800" b="1" dirty="0"/>
          </a:p>
        </p:txBody>
      </p:sp>
      <p:sp>
        <p:nvSpPr>
          <p:cNvPr id="12" name="Text 9"/>
          <p:cNvSpPr/>
          <p:nvPr/>
        </p:nvSpPr>
        <p:spPr>
          <a:xfrm>
            <a:off x="1020604" y="568678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Powerful motherboards used in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big computer systems (servers)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30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Why is the Motherboard Important?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72498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518779"/>
            <a:ext cx="36080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Motherboard is like the backbone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of a computer. Without it,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no other part can work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because they all need a way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communicate with each other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724989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228421" y="4518779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 good motherboard means a more powerful and upgradeable computer!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🚀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277</Words>
  <Application>Microsoft Office PowerPoint</Application>
  <PresentationFormat>Custom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DM Sans</vt:lpstr>
      <vt:lpstr>DM Sans Bold</vt:lpstr>
      <vt:lpstr>Arial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9</cp:revision>
  <dcterms:created xsi:type="dcterms:W3CDTF">2025-03-13T12:44:19Z</dcterms:created>
  <dcterms:modified xsi:type="dcterms:W3CDTF">2025-03-15T06:51:22Z</dcterms:modified>
</cp:coreProperties>
</file>