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28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11699"/>
            <a:ext cx="756404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File Management: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Organizing Files &amp; Folders Like a Pro!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6287810" y="375189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is File Management?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280190" y="43611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File management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means keeping your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documents, pictures, videos, and other files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organized on your computer. It helps you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find files quickly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avoid clutter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and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keep your work safe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7810" y="57307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430" y="5792123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64060" y="5767597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3950"/>
            <a:ext cx="78241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Use Folders to Stay Organized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Create Folders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Create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folders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group similar files together.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216962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Main Categories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451396" y="575774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example, make folders like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Work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School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Photos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or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Music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9640133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Subfolders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874568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Inside those, you can create more folders like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2024 Projects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Vacation Photos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55155" y="35262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Name Files Clearly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55155" y="4802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Clear Naming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955155" y="53831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clear and simple names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your files.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955155" y="59501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Instead of "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doc1.pdf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", name it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Math_Assignment_April2025.pdf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955155" y="688005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makes it easier to know what the file is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without opening it.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760886" y="4802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Date Format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760886" y="53831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Use Dates in File Names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 7"/>
          <p:cNvSpPr/>
          <p:nvPr/>
        </p:nvSpPr>
        <p:spPr>
          <a:xfrm>
            <a:off x="7760886" y="59501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Add dates to your file names for easy sorting.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760886" y="65171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Resume_2025_04_04.docx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 9"/>
          <p:cNvSpPr/>
          <p:nvPr/>
        </p:nvSpPr>
        <p:spPr>
          <a:xfrm>
            <a:off x="7760886" y="70841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helps you keep track of the latest version.</a:t>
            </a:r>
            <a:endParaRPr lang="en-US" sz="2400" dirty="0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2DA2B769-1B27-631D-DA72-6904D92F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70409"/>
            <a:ext cx="64167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Keep Your System Clean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26745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717006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674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Delete Unused Files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1530906" y="316491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Remove old or unnecessary files often.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530906" y="366391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frees up space and keeps things tidy.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15309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Don't forget to </a:t>
            </a:r>
            <a:r>
              <a:rPr lang="en-US" sz="2400" b="1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empty the Trash or Recycle Bin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530906" y="5007769"/>
            <a:ext cx="49158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Do Not Use Desktop Only for Temporary Files</a:t>
            </a:r>
            <a:endParaRPr lang="en-US" sz="3200" dirty="0"/>
          </a:p>
        </p:txBody>
      </p:sp>
      <p:sp>
        <p:nvSpPr>
          <p:cNvPr id="13" name="Text 8"/>
          <p:cNvSpPr/>
          <p:nvPr/>
        </p:nvSpPr>
        <p:spPr>
          <a:xfrm>
            <a:off x="15309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Don't store everything on your desktop.</a:t>
            </a:r>
            <a:endParaRPr lang="en-US" sz="2400" dirty="0"/>
          </a:p>
        </p:txBody>
      </p:sp>
      <p:sp>
        <p:nvSpPr>
          <p:cNvPr id="14" name="Text 9"/>
          <p:cNvSpPr/>
          <p:nvPr/>
        </p:nvSpPr>
        <p:spPr>
          <a:xfrm>
            <a:off x="1530906" y="599717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It can become messy and slow down your computer.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1530906" y="649616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Move files to the right folders after use.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2273" y="1240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Protect Your Files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273" y="2288977"/>
            <a:ext cx="1134070" cy="25317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06505" y="2515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Backup Your Files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606505" y="3006209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Save a copy of your important files to an </a:t>
            </a:r>
            <a:b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external hard drive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cloud storage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like Google Drive, iCloud, or OneDrive.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7606505" y="423100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protects your work if something goes wrong.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273" y="4820722"/>
            <a:ext cx="1134070" cy="21688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606505" y="5047536"/>
            <a:ext cx="34610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Search When You Need To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7606505" y="5537954"/>
            <a:ext cx="63649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the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search bar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 your computer to find files by name or type.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7606505" y="639984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Wingdings" panose="05000000000000000000" pitchFamily="2" charset="2"/>
              <a:buChar char="ü"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is helpful if you forget where you saved something.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78528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Use File Types to Identify Files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17933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5139690"/>
            <a:ext cx="22117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.docx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587579" y="5630108"/>
            <a:ext cx="2211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Word documents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517933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33236" y="5139690"/>
            <a:ext cx="2211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.jpg or .png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4933236" y="5630108"/>
            <a:ext cx="22118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Images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517933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279011" y="5139690"/>
            <a:ext cx="2211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.mp4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8279011" y="5630108"/>
            <a:ext cx="22118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Videos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5179338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624786" y="5139690"/>
            <a:ext cx="22118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.pdf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11624786" y="5630108"/>
            <a:ext cx="22118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Read-only documents</a:t>
            </a:r>
            <a:endParaRPr lang="en-US" sz="2400" dirty="0"/>
          </a:p>
        </p:txBody>
      </p:sp>
      <p:sp>
        <p:nvSpPr>
          <p:cNvPr id="16" name="Text 9"/>
          <p:cNvSpPr/>
          <p:nvPr/>
        </p:nvSpPr>
        <p:spPr>
          <a:xfrm>
            <a:off x="793790" y="66110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Know the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file types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This helps you know what kind of file you are opening.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53785"/>
            <a:ext cx="7556421" cy="813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Make File Management a Habit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000518"/>
            <a:ext cx="170021" cy="2078117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0005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Pin Important Folders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90373" y="2490937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can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pin folders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use a lot, so you don't have to search for them every time.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790373" y="3352830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Most systems let you do this in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File Explorer (Windows)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Finder (macOS)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6620351" y="4305449"/>
            <a:ext cx="170021" cy="1352312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130534" y="43054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Regular Maintenance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7130534" y="4795868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Spend a few minutes every week organizing your files.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30534" y="5294859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Keep folders clean and update file names as needed.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6960632" y="588457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470815" y="5884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Build the Habit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7470815" y="6374994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more you do it, the easier it gets!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448</Words>
  <Application>Microsoft Office PowerPoint</Application>
  <PresentationFormat>Custom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Inter</vt:lpstr>
      <vt:lpstr>Inter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24</cp:revision>
  <dcterms:created xsi:type="dcterms:W3CDTF">2025-04-18T05:16:54Z</dcterms:created>
  <dcterms:modified xsi:type="dcterms:W3CDTF">2025-04-24T06:47:23Z</dcterms:modified>
</cp:coreProperties>
</file>