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DM Sans" pitchFamily="2" charset="0"/>
      <p:regular r:id="rId8"/>
      <p:bold r:id="rId9"/>
    </p:embeddedFont>
    <p:embeddedFont>
      <p:font typeface="DM Sans Bold" pitchFamily="2" charset="0"/>
      <p:bold r:id="rId10"/>
    </p:embeddedFont>
    <p:embeddedFont>
      <p:font typeface="PT Serif" panose="020A0603040505020204" pitchFamily="18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9980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72847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How to Navigate Windows: Start Menu &amp; Settings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793790" y="260672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What is the Start Menu?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793790" y="322477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Start Menu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is your main tool to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find and open apps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search your computer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access important features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93790" y="4205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 open it: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793790" y="482378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Click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Windows icon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at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bottom-left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corner of your screen.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793790" y="526598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Or press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Windows key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on your keyboard.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93790" y="590094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908565"/>
            <a:ext cx="347663" cy="347663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270040" y="5884038"/>
            <a:ext cx="198870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DM Sans Bold" pitchFamily="34" charset="-122"/>
                <a:cs typeface="DM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8424" y="573048"/>
            <a:ext cx="5637967" cy="682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Parts of the Start Menu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728424" y="1802249"/>
            <a:ext cx="468273" cy="468273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12" y="1831479"/>
            <a:ext cx="327779" cy="40969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04818" y="1802249"/>
            <a:ext cx="2731651" cy="341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Search Bar</a:t>
            </a:r>
            <a:endParaRPr lang="en-US" sz="3200" dirty="0"/>
          </a:p>
        </p:txBody>
      </p:sp>
      <p:sp>
        <p:nvSpPr>
          <p:cNvPr id="7" name="Text 3"/>
          <p:cNvSpPr/>
          <p:nvPr/>
        </p:nvSpPr>
        <p:spPr>
          <a:xfrm>
            <a:off x="1404818" y="2268379"/>
            <a:ext cx="7010757" cy="665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At the top, you'll see a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search box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 You can type here to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find apps, files, or settings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quickly.</a:t>
            </a:r>
            <a:endParaRPr lang="en-US" sz="2400" dirty="0"/>
          </a:p>
        </p:txBody>
      </p:sp>
      <p:sp>
        <p:nvSpPr>
          <p:cNvPr id="8" name="Shape 4"/>
          <p:cNvSpPr/>
          <p:nvPr/>
        </p:nvSpPr>
        <p:spPr>
          <a:xfrm>
            <a:off x="728424" y="3376374"/>
            <a:ext cx="468273" cy="468273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612" y="3405604"/>
            <a:ext cx="327779" cy="40969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04818" y="3376374"/>
            <a:ext cx="2731651" cy="341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Pinned Apps</a:t>
            </a:r>
            <a:endParaRPr lang="en-US" sz="3200" dirty="0"/>
          </a:p>
        </p:txBody>
      </p:sp>
      <p:sp>
        <p:nvSpPr>
          <p:cNvPr id="11" name="Text 6"/>
          <p:cNvSpPr/>
          <p:nvPr/>
        </p:nvSpPr>
        <p:spPr>
          <a:xfrm>
            <a:off x="1404818" y="3842504"/>
            <a:ext cx="7010757" cy="665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These are the apps you use most. You can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click them to open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or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right-click to remove or move them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12" name="Shape 7"/>
          <p:cNvSpPr/>
          <p:nvPr/>
        </p:nvSpPr>
        <p:spPr>
          <a:xfrm>
            <a:off x="728424" y="4950500"/>
            <a:ext cx="468273" cy="468273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12" y="4979730"/>
            <a:ext cx="327779" cy="40969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404818" y="4950500"/>
            <a:ext cx="2731651" cy="341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All Apps</a:t>
            </a:r>
            <a:endParaRPr lang="en-US" sz="3200" dirty="0"/>
          </a:p>
        </p:txBody>
      </p:sp>
      <p:sp>
        <p:nvSpPr>
          <p:cNvPr id="15" name="Text 9"/>
          <p:cNvSpPr/>
          <p:nvPr/>
        </p:nvSpPr>
        <p:spPr>
          <a:xfrm>
            <a:off x="1404818" y="5416629"/>
            <a:ext cx="7010757" cy="665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Click 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"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All apps</a:t>
            </a:r>
            <a:r>
              <a:rPr lang="en-US" sz="2400" b="1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"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to see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every program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installed on your computer, in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alphabetical order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16" name="Shape 10"/>
          <p:cNvSpPr/>
          <p:nvPr/>
        </p:nvSpPr>
        <p:spPr>
          <a:xfrm>
            <a:off x="728424" y="6524625"/>
            <a:ext cx="468273" cy="468273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612" y="6553855"/>
            <a:ext cx="327779" cy="409694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404818" y="6524625"/>
            <a:ext cx="2731651" cy="341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Power Button</a:t>
            </a:r>
            <a:endParaRPr lang="en-US" sz="3200" dirty="0"/>
          </a:p>
        </p:txBody>
      </p:sp>
      <p:sp>
        <p:nvSpPr>
          <p:cNvPr id="19" name="Text 12"/>
          <p:cNvSpPr/>
          <p:nvPr/>
        </p:nvSpPr>
        <p:spPr>
          <a:xfrm>
            <a:off x="1404818" y="6990755"/>
            <a:ext cx="7010757" cy="665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At the bottom of the Start Menu, click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power icon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shut down, restart, or put your computer to sleep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14368"/>
            <a:ext cx="787062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How to Use Windows Settings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2902863"/>
            <a:ext cx="69651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Settings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is where you go to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change how your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computer looks or works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93790" y="383274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 open Settings: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439971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Click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Start Menu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then click the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gear icon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(or type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Settings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in the search box).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93790" y="520481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Or press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Windows key + I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on your keyboard.</a:t>
            </a:r>
            <a:endParaRPr lang="en-US" sz="24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894" y="2953941"/>
            <a:ext cx="5816336" cy="34061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4358" y="583763"/>
            <a:ext cx="4858226" cy="5384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Main Sections in Settings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58" y="1478994"/>
            <a:ext cx="410170" cy="4101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48596" y="1450300"/>
            <a:ext cx="2153841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System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1148596" y="1817846"/>
            <a:ext cx="2857619" cy="524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Change display, sound, battery, and notifications.</a:t>
            </a:r>
            <a:endParaRPr lang="en-US" sz="20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215" y="1478994"/>
            <a:ext cx="410170" cy="4101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80453" y="1450300"/>
            <a:ext cx="2153841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Devices</a:t>
            </a:r>
            <a:endParaRPr lang="en-US" sz="2800" dirty="0"/>
          </a:p>
        </p:txBody>
      </p:sp>
      <p:sp>
        <p:nvSpPr>
          <p:cNvPr id="8" name="Text 4"/>
          <p:cNvSpPr/>
          <p:nvPr/>
        </p:nvSpPr>
        <p:spPr>
          <a:xfrm>
            <a:off x="4580453" y="1817846"/>
            <a:ext cx="2611636" cy="524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Add or remove printers, Bluetooth devices, and more.</a:t>
            </a:r>
            <a:endParaRPr lang="en-US" sz="2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0957" y="1478994"/>
            <a:ext cx="410170" cy="41017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45195" y="1450300"/>
            <a:ext cx="2153841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Network &amp; Internet</a:t>
            </a:r>
            <a:endParaRPr lang="en-US" sz="2800" dirty="0"/>
          </a:p>
        </p:txBody>
      </p:sp>
      <p:sp>
        <p:nvSpPr>
          <p:cNvPr id="11" name="Text 6"/>
          <p:cNvSpPr/>
          <p:nvPr/>
        </p:nvSpPr>
        <p:spPr>
          <a:xfrm>
            <a:off x="7945195" y="1817846"/>
            <a:ext cx="2611636" cy="524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Set up Wi-Fi, mobile hotspot, or troubleshoot internet problems.</a:t>
            </a:r>
            <a:endParaRPr lang="en-US" sz="2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70168" y="1478994"/>
            <a:ext cx="410170" cy="41017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444407" y="1450300"/>
            <a:ext cx="2153841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Personalization</a:t>
            </a:r>
            <a:endParaRPr lang="en-US" sz="2800" dirty="0"/>
          </a:p>
        </p:txBody>
      </p:sp>
      <p:sp>
        <p:nvSpPr>
          <p:cNvPr id="14" name="Text 8"/>
          <p:cNvSpPr/>
          <p:nvPr/>
        </p:nvSpPr>
        <p:spPr>
          <a:xfrm>
            <a:off x="11444407" y="1817846"/>
            <a:ext cx="2611636" cy="5248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Change your </a:t>
            </a:r>
            <a:r>
              <a:rPr lang="en-US" sz="20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background, theme, and colors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358" y="2555915"/>
            <a:ext cx="410170" cy="41017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148596" y="2527221"/>
            <a:ext cx="2153841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Apps</a:t>
            </a:r>
            <a:endParaRPr lang="en-US" sz="2800" dirty="0"/>
          </a:p>
        </p:txBody>
      </p:sp>
      <p:sp>
        <p:nvSpPr>
          <p:cNvPr id="17" name="Text 10"/>
          <p:cNvSpPr/>
          <p:nvPr/>
        </p:nvSpPr>
        <p:spPr>
          <a:xfrm>
            <a:off x="1148596" y="2894767"/>
            <a:ext cx="12907447" cy="262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See what's installed, remove or reset apps.</a:t>
            </a:r>
            <a:endParaRPr lang="en-US" sz="20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4358" y="3678079"/>
            <a:ext cx="410170" cy="41017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148596" y="3649385"/>
            <a:ext cx="2153841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Accounts</a:t>
            </a:r>
            <a:endParaRPr lang="en-US" sz="2800" dirty="0"/>
          </a:p>
        </p:txBody>
      </p:sp>
      <p:sp>
        <p:nvSpPr>
          <p:cNvPr id="20" name="Text 12"/>
          <p:cNvSpPr/>
          <p:nvPr/>
        </p:nvSpPr>
        <p:spPr>
          <a:xfrm>
            <a:off x="1148596" y="4016931"/>
            <a:ext cx="12907447" cy="262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Manage user profiles, passwords, and login options.</a:t>
            </a:r>
            <a:endParaRPr lang="en-US" sz="200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4358" y="4800243"/>
            <a:ext cx="410170" cy="410170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1148596" y="4771549"/>
            <a:ext cx="2153841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Time &amp; Language</a:t>
            </a:r>
            <a:endParaRPr lang="en-US" sz="2800" dirty="0"/>
          </a:p>
        </p:txBody>
      </p:sp>
      <p:sp>
        <p:nvSpPr>
          <p:cNvPr id="23" name="Text 14"/>
          <p:cNvSpPr/>
          <p:nvPr/>
        </p:nvSpPr>
        <p:spPr>
          <a:xfrm>
            <a:off x="1148596" y="5139095"/>
            <a:ext cx="12907447" cy="262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Set your </a:t>
            </a:r>
            <a:r>
              <a:rPr lang="en-US" sz="20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date, time, and language preferences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000" dirty="0"/>
          </a:p>
        </p:txBody>
      </p:sp>
      <p:pic>
        <p:nvPicPr>
          <p:cNvPr id="2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4358" y="5922407"/>
            <a:ext cx="410170" cy="410170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1148596" y="5893713"/>
            <a:ext cx="2153841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Privacy &amp; Security</a:t>
            </a:r>
            <a:endParaRPr lang="en-US" sz="2800" dirty="0"/>
          </a:p>
        </p:txBody>
      </p:sp>
      <p:sp>
        <p:nvSpPr>
          <p:cNvPr id="26" name="Text 16"/>
          <p:cNvSpPr/>
          <p:nvPr/>
        </p:nvSpPr>
        <p:spPr>
          <a:xfrm>
            <a:off x="1148596" y="6261259"/>
            <a:ext cx="12907447" cy="262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Control app permissions and </a:t>
            </a:r>
            <a:r>
              <a:rPr lang="en-US" sz="20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protect your data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000" dirty="0"/>
          </a:p>
        </p:txBody>
      </p:sp>
      <p:pic>
        <p:nvPicPr>
          <p:cNvPr id="27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4358" y="7044571"/>
            <a:ext cx="410170" cy="410170"/>
          </a:xfrm>
          <a:prstGeom prst="rect">
            <a:avLst/>
          </a:prstGeom>
        </p:spPr>
      </p:pic>
      <p:sp>
        <p:nvSpPr>
          <p:cNvPr id="28" name="Text 17"/>
          <p:cNvSpPr/>
          <p:nvPr/>
        </p:nvSpPr>
        <p:spPr>
          <a:xfrm>
            <a:off x="1148596" y="7015877"/>
            <a:ext cx="2153841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Update &amp; Security</a:t>
            </a:r>
            <a:endParaRPr lang="en-US" sz="2800" dirty="0"/>
          </a:p>
        </p:txBody>
      </p:sp>
      <p:sp>
        <p:nvSpPr>
          <p:cNvPr id="29" name="Text 18"/>
          <p:cNvSpPr/>
          <p:nvPr/>
        </p:nvSpPr>
        <p:spPr>
          <a:xfrm>
            <a:off x="1148596" y="7383423"/>
            <a:ext cx="12907447" cy="262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Check for </a:t>
            </a:r>
            <a:r>
              <a:rPr lang="en-US" sz="20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Windows updates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backup, or recovery options.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4951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5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Tips for Beginners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793790" y="5514380"/>
            <a:ext cx="4120753" cy="226814"/>
          </a:xfrm>
          <a:prstGeom prst="roundRect">
            <a:avLst>
              <a:gd name="adj" fmla="val 15001"/>
            </a:avLst>
          </a:prstGeom>
          <a:solidFill>
            <a:srgbClr val="FFD1A7"/>
          </a:solidFill>
          <a:ln/>
        </p:spPr>
      </p:sp>
      <p:sp>
        <p:nvSpPr>
          <p:cNvPr id="5" name="Text 2"/>
          <p:cNvSpPr/>
          <p:nvPr/>
        </p:nvSpPr>
        <p:spPr>
          <a:xfrm>
            <a:off x="793790" y="608135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Use the Search Bar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793790" y="6589514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If you don't know where something is, just </a:t>
            </a:r>
            <a:r>
              <a:rPr lang="en-US" sz="20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type it in the search bar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000" dirty="0"/>
          </a:p>
        </p:txBody>
      </p:sp>
      <p:sp>
        <p:nvSpPr>
          <p:cNvPr id="7" name="Shape 4"/>
          <p:cNvSpPr/>
          <p:nvPr/>
        </p:nvSpPr>
        <p:spPr>
          <a:xfrm>
            <a:off x="5254704" y="5174099"/>
            <a:ext cx="4120872" cy="226814"/>
          </a:xfrm>
          <a:prstGeom prst="roundRect">
            <a:avLst>
              <a:gd name="adj" fmla="val 15001"/>
            </a:avLst>
          </a:prstGeom>
          <a:solidFill>
            <a:srgbClr val="FFD1A7"/>
          </a:solidFill>
          <a:ln/>
        </p:spPr>
      </p:sp>
      <p:sp>
        <p:nvSpPr>
          <p:cNvPr id="8" name="Text 5"/>
          <p:cNvSpPr/>
          <p:nvPr/>
        </p:nvSpPr>
        <p:spPr>
          <a:xfrm>
            <a:off x="5254704" y="5741075"/>
            <a:ext cx="3826312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Access Frequently Used Apps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5254704" y="6249233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Use the </a:t>
            </a:r>
            <a:r>
              <a:rPr lang="en-US" sz="20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Start Menu daily</a:t>
            </a:r>
            <a:r>
              <a:rPr lang="en-US" sz="20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 open your most-used apps.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9715738" y="4833937"/>
            <a:ext cx="4120872" cy="226814"/>
          </a:xfrm>
          <a:prstGeom prst="roundRect">
            <a:avLst>
              <a:gd name="adj" fmla="val 15001"/>
            </a:avLst>
          </a:prstGeom>
          <a:solidFill>
            <a:srgbClr val="FFD1A7"/>
          </a:solidFill>
          <a:ln/>
        </p:spPr>
      </p:sp>
      <p:sp>
        <p:nvSpPr>
          <p:cNvPr id="11" name="Text 8"/>
          <p:cNvSpPr/>
          <p:nvPr/>
        </p:nvSpPr>
        <p:spPr>
          <a:xfrm>
            <a:off x="9715738" y="5400913"/>
            <a:ext cx="362140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8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Customize Your Experience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9715738" y="5909072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Visit </a:t>
            </a:r>
            <a:r>
              <a:rPr lang="en-US" sz="20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Settings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if you want to </a:t>
            </a:r>
            <a:r>
              <a:rPr lang="en-US" sz="20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customize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anything or </a:t>
            </a:r>
            <a:r>
              <a:rPr lang="en-US" sz="20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fix an issue</a:t>
            </a:r>
            <a:r>
              <a:rPr lang="en-US" sz="20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391</Words>
  <Application>Microsoft Office PowerPoint</Application>
  <PresentationFormat>Custom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DM Sans</vt:lpstr>
      <vt:lpstr>PT Serif</vt:lpstr>
      <vt:lpstr>DM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13</cp:revision>
  <dcterms:created xsi:type="dcterms:W3CDTF">2025-04-17T05:50:31Z</dcterms:created>
  <dcterms:modified xsi:type="dcterms:W3CDTF">2025-04-19T11:44:30Z</dcterms:modified>
</cp:coreProperties>
</file>