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4630400" cy="8229600"/>
  <p:notesSz cx="8229600" cy="14630400"/>
  <p:embeddedFontLst>
    <p:embeddedFont>
      <p:font typeface="DM Sans" pitchFamily="2" charset="0"/>
      <p:regular r:id="rId9"/>
      <p:bold r:id="rId10"/>
    </p:embeddedFont>
    <p:embeddedFont>
      <p:font typeface="DM Sans Bold" charset="0"/>
      <p:bold r:id="rId11"/>
    </p:embeddedFont>
    <p:embeddedFont>
      <p:font typeface="PT Serif" panose="020A0603040505020204" pitchFamily="18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72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3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30821-6203-5C4E-5D82-341B6E500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06022-7EC5-A377-9D96-B6E013AB0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BD766-85A0-E178-8B55-A736DC4BB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DAA1-1937-09E0-D2E8-FB2720FF4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5733"/>
            <a:ext cx="914519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 are </a:t>
            </a:r>
            <a:r>
              <a:rPr lang="en-US" sz="6000" b="1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S3 Event Notifications</a:t>
            </a: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?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5736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S3 Event Notifications are like alarms that go off when something specific happens to your files in S3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41916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For example: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8097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If someone uploads a new file to your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S3 bucket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52519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If someone deletes a file.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56941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If someone copies a file.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93790" y="63121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When these actions happen,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S3 can send a notification to let you or another system know about it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793790" y="69471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6954758"/>
            <a:ext cx="347663" cy="347663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1270040" y="6930231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FC4B4569-3ADD-B6C6-7DE2-ADD67604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663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6361E-742E-D06D-0ECB-4A9016B64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1BB9770-9B34-3608-1427-1AEEB71FA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356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682466-AC11-94A1-52F6-832E3F5B6934}"/>
              </a:ext>
            </a:extLst>
          </p:cNvPr>
          <p:cNvSpPr txBox="1"/>
          <p:nvPr/>
        </p:nvSpPr>
        <p:spPr>
          <a:xfrm>
            <a:off x="12522200" y="6845300"/>
            <a:ext cx="2108200" cy="10795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0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94879"/>
            <a:ext cx="841117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 is </a:t>
            </a:r>
            <a:r>
              <a:rPr lang="en-US" sz="6000" b="1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Amazon EventBridge</a:t>
            </a: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?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67" y="487930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37504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Message Delivery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93790" y="618124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Amazon EventBridge is a service that helps you connect different parts of your AWS applications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601" y="487930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398538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Event Handling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5254704" y="618124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Think of it as a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postman that delivers messages (events)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from one place to another.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9516" y="487930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859453" y="56730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Service Integration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715738" y="618124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It can take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events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(like S3 notifications) and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send them to other AWS services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even external apps.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2670" y="660678"/>
            <a:ext cx="7871460" cy="11930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do </a:t>
            </a:r>
            <a:r>
              <a:rPr lang="en-US" sz="4400" b="1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S3 Event Notifications</a:t>
            </a: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and </a:t>
            </a:r>
            <a:r>
              <a:rPr lang="en-US" sz="4400" b="1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EventBridge</a:t>
            </a: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 work together?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207" y="2126337"/>
            <a:ext cx="908923" cy="109073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109240" y="2308027"/>
            <a:ext cx="2703314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Something happens in </a:t>
            </a: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S3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122670" y="2715339"/>
            <a:ext cx="668988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For example, a new file is </a:t>
            </a:r>
            <a:r>
              <a:rPr lang="en-US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uploaded to your S3 bucket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5207" y="3217069"/>
            <a:ext cx="908923" cy="109073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426541" y="3398758"/>
            <a:ext cx="2386013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S3 sends an event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6122670" y="3806071"/>
            <a:ext cx="668988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S3 creates a notification (event)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about this action.</a:t>
            </a:r>
            <a:endParaRPr lang="en-US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5207" y="4307800"/>
            <a:ext cx="908923" cy="109073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64197" y="4489490"/>
            <a:ext cx="3048357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EventBridge gets the event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6122670" y="4896803"/>
            <a:ext cx="668988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event is sent to Amazon EventBridge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5207" y="5398532"/>
            <a:ext cx="908923" cy="217039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981486" y="5580221"/>
            <a:ext cx="2831068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EventBridge takes action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6122670" y="5987534"/>
            <a:ext cx="668988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EventBridge can then </a:t>
            </a:r>
            <a:r>
              <a:rPr lang="en-US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trigger other services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based on the event. For example:</a:t>
            </a:r>
            <a:endParaRPr lang="en-US" dirty="0"/>
          </a:p>
        </p:txBody>
      </p:sp>
      <p:sp>
        <p:nvSpPr>
          <p:cNvPr id="16" name="Text 9"/>
          <p:cNvSpPr/>
          <p:nvPr/>
        </p:nvSpPr>
        <p:spPr>
          <a:xfrm>
            <a:off x="6122670" y="6387465"/>
            <a:ext cx="668988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Send an email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using Amazon SNS</a:t>
            </a:r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6122670" y="6741914"/>
            <a:ext cx="668988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Start a workflow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in AWS Step Functions</a:t>
            </a:r>
            <a:endParaRPr lang="en-US" dirty="0"/>
          </a:p>
        </p:txBody>
      </p:sp>
      <p:sp>
        <p:nvSpPr>
          <p:cNvPr id="18" name="Text 11"/>
          <p:cNvSpPr/>
          <p:nvPr/>
        </p:nvSpPr>
        <p:spPr>
          <a:xfrm>
            <a:off x="6122670" y="7096363"/>
            <a:ext cx="668988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Char char="•"/>
            </a:pPr>
            <a:r>
              <a:rPr lang="en-US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Run a function</a:t>
            </a:r>
            <a:r>
              <a:rPr lang="en-US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in AWS Lambda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9008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Why is this useful?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2674501"/>
            <a:ext cx="3664863" cy="2050494"/>
          </a:xfrm>
          <a:prstGeom prst="roundRect">
            <a:avLst>
              <a:gd name="adj" fmla="val 1659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90131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Automation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0604" y="340947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Automatically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process files in your S3 bucket without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manual checking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674501"/>
            <a:ext cx="3664863" cy="2050494"/>
          </a:xfrm>
          <a:prstGeom prst="roundRect">
            <a:avLst>
              <a:gd name="adj" fmla="val 1659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90131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Real-time updates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4912281" y="340947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Get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instant alerts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when anything changes in your bucket.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51809"/>
            <a:ext cx="7556421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786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Integration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020604" y="568678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Easily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connect S3 with other AWS services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to create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smarter applications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02581"/>
            <a:ext cx="645378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Points to Remember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294215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1F7135"/>
          </a:solidFill>
          <a:ln/>
        </p:spPr>
      </p:sp>
      <p:sp>
        <p:nvSpPr>
          <p:cNvPr id="5" name="Text 2"/>
          <p:cNvSpPr/>
          <p:nvPr/>
        </p:nvSpPr>
        <p:spPr>
          <a:xfrm>
            <a:off x="6903839" y="2942153"/>
            <a:ext cx="3041213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S3 Event Notifications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6903839" y="3822383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S3 Event Notifications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tell you when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something happens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in your S3 bucket.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94215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1F7135"/>
          </a:solidFill>
          <a:ln/>
        </p:spPr>
      </p:sp>
      <p:sp>
        <p:nvSpPr>
          <p:cNvPr id="8" name="Text 5"/>
          <p:cNvSpPr/>
          <p:nvPr/>
        </p:nvSpPr>
        <p:spPr>
          <a:xfrm>
            <a:off x="10795516" y="2942153"/>
            <a:ext cx="298704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Amazon EventBridge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0795516" y="3450312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Amazon EventBridge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is a messenger that takes those notifications and sends them to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other services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393055"/>
            <a:ext cx="396835" cy="396835"/>
          </a:xfrm>
          <a:prstGeom prst="roundRect">
            <a:avLst>
              <a:gd name="adj" fmla="val 8574"/>
            </a:avLst>
          </a:prstGeom>
          <a:solidFill>
            <a:srgbClr val="1F7135"/>
          </a:solidFill>
          <a:ln/>
        </p:spPr>
      </p:sp>
      <p:sp>
        <p:nvSpPr>
          <p:cNvPr id="11" name="Text 8"/>
          <p:cNvSpPr/>
          <p:nvPr/>
        </p:nvSpPr>
        <p:spPr>
          <a:xfrm>
            <a:off x="6903839" y="539305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Combined Benefits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6903839" y="5901214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Together, they help you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 workflows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and </a:t>
            </a: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react to changes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in real-time.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333</Words>
  <Application>Microsoft Office PowerPoint</Application>
  <PresentationFormat>Custom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DM Sans</vt:lpstr>
      <vt:lpstr>PT Serif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9</cp:revision>
  <dcterms:created xsi:type="dcterms:W3CDTF">2025-02-06T13:22:36Z</dcterms:created>
  <dcterms:modified xsi:type="dcterms:W3CDTF">2025-02-06T18:51:08Z</dcterms:modified>
</cp:coreProperties>
</file>