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4630400" cy="8229600"/>
  <p:notesSz cx="8229600" cy="14630400"/>
  <p:embeddedFontLst>
    <p:embeddedFont>
      <p:font typeface="Alexandria" panose="020B0604020202020204" charset="-78"/>
      <p:regular r:id="rId4"/>
    </p:embeddedFont>
    <p:embeddedFont>
      <p:font typeface="Nobile" panose="020B0604020202020204" charset="0"/>
      <p:regular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0" d="100"/>
          <a:sy n="60" d="100"/>
        </p:scale>
        <p:origin x="1061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42114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5C73E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9F9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web.whatsapp.com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3091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32565" y="586264"/>
            <a:ext cx="7651671" cy="13325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5400" dirty="0">
                <a:solidFill>
                  <a:srgbClr val="1B1B27"/>
                </a:solidFill>
                <a:ea typeface="Alexandria" pitchFamily="34" charset="-122"/>
                <a:cs typeface="Alexandria" pitchFamily="34" charset="-120"/>
              </a:rPr>
              <a:t>Use WhatsApp Web </a:t>
            </a:r>
          </a:p>
          <a:p>
            <a:pPr marL="0" indent="0">
              <a:lnSpc>
                <a:spcPts val="5200"/>
              </a:lnSpc>
              <a:buNone/>
            </a:pPr>
            <a:r>
              <a:rPr lang="en-US" sz="5400" dirty="0">
                <a:solidFill>
                  <a:srgbClr val="1B1B27"/>
                </a:solidFill>
                <a:ea typeface="Alexandria" pitchFamily="34" charset="-122"/>
                <a:cs typeface="Alexandria" pitchFamily="34" charset="-120"/>
              </a:rPr>
              <a:t>(No Installation)</a:t>
            </a:r>
            <a:endParaRPr lang="en-US" sz="5400" dirty="0"/>
          </a:p>
        </p:txBody>
      </p:sp>
      <p:sp>
        <p:nvSpPr>
          <p:cNvPr id="4" name="Shape 1"/>
          <p:cNvSpPr/>
          <p:nvPr/>
        </p:nvSpPr>
        <p:spPr>
          <a:xfrm>
            <a:off x="6540937" y="2238613"/>
            <a:ext cx="22860" cy="4793218"/>
          </a:xfrm>
          <a:prstGeom prst="roundRect">
            <a:avLst>
              <a:gd name="adj" fmla="val 391718"/>
            </a:avLst>
          </a:prstGeom>
          <a:solidFill>
            <a:srgbClr val="B8C3DF"/>
          </a:solidFill>
          <a:ln/>
        </p:spPr>
      </p:sp>
      <p:sp>
        <p:nvSpPr>
          <p:cNvPr id="5" name="Shape 2"/>
          <p:cNvSpPr/>
          <p:nvPr/>
        </p:nvSpPr>
        <p:spPr>
          <a:xfrm>
            <a:off x="6769358" y="2706767"/>
            <a:ext cx="746165" cy="22860"/>
          </a:xfrm>
          <a:prstGeom prst="roundRect">
            <a:avLst>
              <a:gd name="adj" fmla="val 391718"/>
            </a:avLst>
          </a:prstGeom>
          <a:solidFill>
            <a:srgbClr val="B8C3DF"/>
          </a:solidFill>
          <a:ln/>
        </p:spPr>
      </p:sp>
      <p:sp>
        <p:nvSpPr>
          <p:cNvPr id="6" name="Shape 3"/>
          <p:cNvSpPr/>
          <p:nvPr/>
        </p:nvSpPr>
        <p:spPr>
          <a:xfrm>
            <a:off x="6312515" y="2478405"/>
            <a:ext cx="479703" cy="47970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6492419" y="2558296"/>
            <a:ext cx="119896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3600" dirty="0">
                <a:solidFill>
                  <a:srgbClr val="404155"/>
                </a:solidFill>
                <a:ea typeface="Alexandria" pitchFamily="34" charset="-122"/>
                <a:cs typeface="Alexandria" pitchFamily="34" charset="-120"/>
              </a:rPr>
              <a:t>1</a:t>
            </a:r>
            <a:endParaRPr lang="en-US" sz="3600" dirty="0"/>
          </a:p>
        </p:txBody>
      </p:sp>
      <p:sp>
        <p:nvSpPr>
          <p:cNvPr id="8" name="Text 5"/>
          <p:cNvSpPr/>
          <p:nvPr/>
        </p:nvSpPr>
        <p:spPr>
          <a:xfrm>
            <a:off x="7724894" y="2451735"/>
            <a:ext cx="266497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Alexandria" pitchFamily="34" charset="-122"/>
                <a:cs typeface="Alexandria" pitchFamily="34" charset="-120"/>
              </a:rPr>
              <a:t>Open a Browser:</a:t>
            </a:r>
            <a:endParaRPr lang="en-US" sz="3200" dirty="0"/>
          </a:p>
        </p:txBody>
      </p:sp>
      <p:sp>
        <p:nvSpPr>
          <p:cNvPr id="9" name="Text 6"/>
          <p:cNvSpPr/>
          <p:nvPr/>
        </p:nvSpPr>
        <p:spPr>
          <a:xfrm>
            <a:off x="7724894" y="2912626"/>
            <a:ext cx="615934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Open </a:t>
            </a:r>
            <a:r>
              <a:rPr lang="en-US" sz="2400" dirty="0">
                <a:solidFill>
                  <a:srgbClr val="C00000"/>
                </a:solidFill>
                <a:ea typeface="Nobile" pitchFamily="34" charset="-122"/>
                <a:cs typeface="Nobile" pitchFamily="34" charset="-120"/>
              </a:rPr>
              <a:t>Chrome, Edge, or any browser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10" name="Shape 7"/>
          <p:cNvSpPr/>
          <p:nvPr/>
        </p:nvSpPr>
        <p:spPr>
          <a:xfrm>
            <a:off x="6769358" y="4148138"/>
            <a:ext cx="746165" cy="22860"/>
          </a:xfrm>
          <a:prstGeom prst="roundRect">
            <a:avLst>
              <a:gd name="adj" fmla="val 391718"/>
            </a:avLst>
          </a:prstGeom>
          <a:solidFill>
            <a:srgbClr val="B8C3DF"/>
          </a:solidFill>
          <a:ln/>
        </p:spPr>
      </p:sp>
      <p:sp>
        <p:nvSpPr>
          <p:cNvPr id="11" name="Shape 8"/>
          <p:cNvSpPr/>
          <p:nvPr/>
        </p:nvSpPr>
        <p:spPr>
          <a:xfrm>
            <a:off x="6312515" y="3919776"/>
            <a:ext cx="479703" cy="47970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6458843" y="3999667"/>
            <a:ext cx="187047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3600" dirty="0">
                <a:solidFill>
                  <a:srgbClr val="404155"/>
                </a:solidFill>
                <a:ea typeface="Alexandria" pitchFamily="34" charset="-122"/>
                <a:cs typeface="Alexandria" pitchFamily="34" charset="-120"/>
              </a:rPr>
              <a:t>2</a:t>
            </a:r>
            <a:endParaRPr lang="en-US" sz="3600" dirty="0"/>
          </a:p>
        </p:txBody>
      </p:sp>
      <p:sp>
        <p:nvSpPr>
          <p:cNvPr id="13" name="Text 10"/>
          <p:cNvSpPr/>
          <p:nvPr/>
        </p:nvSpPr>
        <p:spPr>
          <a:xfrm>
            <a:off x="7724894" y="3893106"/>
            <a:ext cx="3073956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 dirty="0">
                <a:solidFill>
                  <a:srgbClr val="404155"/>
                </a:solidFill>
                <a:ea typeface="Alexandria" pitchFamily="34" charset="-122"/>
                <a:cs typeface="Alexandria" pitchFamily="34" charset="-120"/>
              </a:rPr>
              <a:t>Visit WhatsApp Web:</a:t>
            </a:r>
            <a:endParaRPr lang="en-US" sz="3200" dirty="0"/>
          </a:p>
        </p:txBody>
      </p:sp>
      <p:sp>
        <p:nvSpPr>
          <p:cNvPr id="14" name="Text 11"/>
          <p:cNvSpPr/>
          <p:nvPr/>
        </p:nvSpPr>
        <p:spPr>
          <a:xfrm>
            <a:off x="7724894" y="4353997"/>
            <a:ext cx="6159341" cy="34111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Go to </a:t>
            </a:r>
            <a:r>
              <a:rPr lang="en-US" sz="2400" u="sng" dirty="0">
                <a:solidFill>
                  <a:srgbClr val="1B54DA"/>
                </a:solidFill>
                <a:ea typeface="Nobile" pitchFamily="34" charset="-122"/>
                <a:cs typeface="Nobile" pitchFamily="34" charset="-12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https://web.whatsapp.com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</a:t>
            </a:r>
            <a:endParaRPr lang="en-US" sz="2400" dirty="0"/>
          </a:p>
        </p:txBody>
      </p:sp>
      <p:sp>
        <p:nvSpPr>
          <p:cNvPr id="15" name="Shape 12"/>
          <p:cNvSpPr/>
          <p:nvPr/>
        </p:nvSpPr>
        <p:spPr>
          <a:xfrm>
            <a:off x="6769358" y="5589508"/>
            <a:ext cx="746165" cy="22860"/>
          </a:xfrm>
          <a:prstGeom prst="roundRect">
            <a:avLst>
              <a:gd name="adj" fmla="val 391718"/>
            </a:avLst>
          </a:prstGeom>
          <a:solidFill>
            <a:srgbClr val="B8C3DF"/>
          </a:solidFill>
          <a:ln/>
        </p:spPr>
      </p:sp>
      <p:sp>
        <p:nvSpPr>
          <p:cNvPr id="16" name="Shape 13"/>
          <p:cNvSpPr/>
          <p:nvPr/>
        </p:nvSpPr>
        <p:spPr>
          <a:xfrm>
            <a:off x="6312515" y="5361146"/>
            <a:ext cx="479703" cy="479703"/>
          </a:xfrm>
          <a:prstGeom prst="roundRect">
            <a:avLst>
              <a:gd name="adj" fmla="val 18667"/>
            </a:avLst>
          </a:prstGeom>
          <a:solidFill>
            <a:srgbClr val="D2DDF9"/>
          </a:solidFill>
          <a:ln w="7620">
            <a:solidFill>
              <a:srgbClr val="B8C3DF"/>
            </a:solidFill>
            <a:prstDash val="solid"/>
          </a:ln>
        </p:spPr>
      </p:sp>
      <p:sp>
        <p:nvSpPr>
          <p:cNvPr id="17" name="Text 14"/>
          <p:cNvSpPr/>
          <p:nvPr/>
        </p:nvSpPr>
        <p:spPr>
          <a:xfrm>
            <a:off x="6458129" y="5441037"/>
            <a:ext cx="188357" cy="319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500"/>
              </a:lnSpc>
              <a:buNone/>
            </a:pPr>
            <a:r>
              <a:rPr lang="en-US" sz="3600" dirty="0">
                <a:solidFill>
                  <a:srgbClr val="404155"/>
                </a:solidFill>
                <a:ea typeface="Alexandria" pitchFamily="34" charset="-122"/>
                <a:cs typeface="Alexandria" pitchFamily="34" charset="-120"/>
              </a:rPr>
              <a:t>3</a:t>
            </a:r>
            <a:endParaRPr lang="en-US" sz="3600" dirty="0"/>
          </a:p>
        </p:txBody>
      </p:sp>
      <p:sp>
        <p:nvSpPr>
          <p:cNvPr id="18" name="Text 15"/>
          <p:cNvSpPr/>
          <p:nvPr/>
        </p:nvSpPr>
        <p:spPr>
          <a:xfrm>
            <a:off x="7724894" y="5334476"/>
            <a:ext cx="2744629" cy="3330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600"/>
              </a:lnSpc>
              <a:buNone/>
            </a:pPr>
            <a:r>
              <a:rPr lang="en-US" sz="3200">
                <a:solidFill>
                  <a:srgbClr val="404155"/>
                </a:solidFill>
                <a:ea typeface="Alexandria" pitchFamily="34" charset="-122"/>
                <a:cs typeface="Alexandria" pitchFamily="34" charset="-120"/>
              </a:rPr>
              <a:t>Scan </a:t>
            </a:r>
            <a:r>
              <a:rPr lang="en-US" sz="3200" dirty="0">
                <a:solidFill>
                  <a:srgbClr val="404155"/>
                </a:solidFill>
                <a:ea typeface="Alexandria" pitchFamily="34" charset="-122"/>
                <a:cs typeface="Alexandria" pitchFamily="34" charset="-120"/>
              </a:rPr>
              <a:t>the QR Code:</a:t>
            </a:r>
            <a:endParaRPr lang="en-US" sz="3200" dirty="0"/>
          </a:p>
        </p:txBody>
      </p:sp>
      <p:sp>
        <p:nvSpPr>
          <p:cNvPr id="19" name="Text 16"/>
          <p:cNvSpPr/>
          <p:nvPr/>
        </p:nvSpPr>
        <p:spPr>
          <a:xfrm>
            <a:off x="7724894" y="5795367"/>
            <a:ext cx="6159341" cy="10233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Open </a:t>
            </a:r>
            <a:r>
              <a:rPr lang="en-US" sz="2400" dirty="0">
                <a:solidFill>
                  <a:srgbClr val="C00000"/>
                </a:solidFill>
                <a:ea typeface="Nobile" pitchFamily="34" charset="-122"/>
                <a:cs typeface="Nobile" pitchFamily="34" charset="-120"/>
              </a:rPr>
              <a:t>WhatsApp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 on </a:t>
            </a:r>
            <a:r>
              <a:rPr lang="en-US" sz="2400" dirty="0">
                <a:solidFill>
                  <a:srgbClr val="C00000"/>
                </a:solidFill>
                <a:ea typeface="Nobile" pitchFamily="34" charset="-122"/>
                <a:cs typeface="Nobile" pitchFamily="34" charset="-120"/>
              </a:rPr>
              <a:t>your phone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 Go to </a:t>
            </a:r>
          </a:p>
          <a:p>
            <a:pPr marL="0" indent="0" algn="l">
              <a:lnSpc>
                <a:spcPts val="2650"/>
              </a:lnSpc>
              <a:buNone/>
            </a:pPr>
            <a:r>
              <a:rPr lang="en-US" sz="2400" dirty="0">
                <a:solidFill>
                  <a:srgbClr val="C00000"/>
                </a:solidFill>
                <a:ea typeface="Nobile" pitchFamily="34" charset="-122"/>
                <a:cs typeface="Nobile" pitchFamily="34" charset="-120"/>
              </a:rPr>
              <a:t>Settings &gt; Linked Devices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. Tap </a:t>
            </a:r>
            <a:r>
              <a:rPr lang="en-US" sz="2400" dirty="0">
                <a:solidFill>
                  <a:srgbClr val="C00000"/>
                </a:solidFill>
                <a:ea typeface="Nobile" pitchFamily="34" charset="-122"/>
                <a:cs typeface="Nobile" pitchFamily="34" charset="-120"/>
              </a:rPr>
              <a:t>Link a Device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and scan the </a:t>
            </a:r>
            <a:r>
              <a:rPr lang="en-US" sz="2400" dirty="0">
                <a:solidFill>
                  <a:srgbClr val="C00000"/>
                </a:solidFill>
                <a:ea typeface="Nobile" pitchFamily="34" charset="-122"/>
                <a:cs typeface="Nobile" pitchFamily="34" charset="-120"/>
              </a:rPr>
              <a:t>QR code </a:t>
            </a:r>
            <a:r>
              <a:rPr lang="en-US" sz="2400" dirty="0">
                <a:solidFill>
                  <a:srgbClr val="404155"/>
                </a:solidFill>
                <a:ea typeface="Nobile" pitchFamily="34" charset="-122"/>
                <a:cs typeface="Nobile" pitchFamily="34" charset="-120"/>
              </a:rPr>
              <a:t>on the browser.</a:t>
            </a:r>
            <a:endParaRPr lang="en-US" sz="2400" dirty="0"/>
          </a:p>
        </p:txBody>
      </p:sp>
      <p:sp>
        <p:nvSpPr>
          <p:cNvPr id="20" name="Shape 17"/>
          <p:cNvSpPr/>
          <p:nvPr/>
        </p:nvSpPr>
        <p:spPr>
          <a:xfrm>
            <a:off x="6232565" y="7287578"/>
            <a:ext cx="341114" cy="341114"/>
          </a:xfrm>
          <a:prstGeom prst="roundRect">
            <a:avLst>
              <a:gd name="adj" fmla="val 26803607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pic>
        <p:nvPicPr>
          <p:cNvPr id="21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0185" y="7295197"/>
            <a:ext cx="325874" cy="325874"/>
          </a:xfrm>
          <a:prstGeom prst="rect">
            <a:avLst/>
          </a:prstGeom>
        </p:spPr>
      </p:pic>
      <p:sp>
        <p:nvSpPr>
          <p:cNvPr id="22" name="Text 18"/>
          <p:cNvSpPr/>
          <p:nvPr/>
        </p:nvSpPr>
        <p:spPr>
          <a:xfrm>
            <a:off x="6680240" y="7271623"/>
            <a:ext cx="2001083" cy="3730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900"/>
              </a:lnSpc>
              <a:buNone/>
            </a:pPr>
            <a:r>
              <a:rPr lang="en-US" sz="3200" b="1" dirty="0">
                <a:solidFill>
                  <a:srgbClr val="404155"/>
                </a:solidFill>
                <a:ea typeface="Nobile Bold" pitchFamily="34" charset="-122"/>
                <a:cs typeface="Nobile Bold" pitchFamily="34" charset="-120"/>
              </a:rPr>
              <a:t>by Ram N Java</a:t>
            </a:r>
            <a:endParaRPr lang="en-US" sz="3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73</Words>
  <Application>Microsoft Office PowerPoint</Application>
  <PresentationFormat>Custom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Alexandria</vt:lpstr>
      <vt:lpstr>Nobile</vt:lpstr>
      <vt:lpstr>Nobile Bold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Ramesh N</cp:lastModifiedBy>
  <cp:revision>6</cp:revision>
  <dcterms:created xsi:type="dcterms:W3CDTF">2024-11-27T15:51:48Z</dcterms:created>
  <dcterms:modified xsi:type="dcterms:W3CDTF">2024-11-27T15:55:21Z</dcterms:modified>
</cp:coreProperties>
</file>