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8229600"/>
  <p:notesSz cx="8229600" cy="14630400"/>
  <p:embeddedFontLst>
    <p:embeddedFont>
      <p:font typeface="DM Sans" pitchFamily="2" charset="0"/>
      <p:regular r:id="rId4"/>
      <p:bold r:id="rId5"/>
    </p:embeddedFont>
    <p:embeddedFont>
      <p:font typeface="PT Serif" panose="020A0603040505020204" pitchFamily="18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24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95014" y="342642"/>
            <a:ext cx="9640372" cy="494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50"/>
              </a:lnSpc>
              <a:buNone/>
            </a:pPr>
            <a:r>
              <a:rPr lang="en-US" sz="4800" dirty="0">
                <a:solidFill>
                  <a:srgbClr val="C00000"/>
                </a:solidFill>
                <a:ea typeface="PT Serif" pitchFamily="34" charset="-122"/>
                <a:cs typeface="PT Serif" pitchFamily="34" charset="-120"/>
              </a:rPr>
              <a:t>Install WhatsApp from Microsoft Store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746522" y="1212294"/>
            <a:ext cx="15240" cy="5008126"/>
          </a:xfrm>
          <a:prstGeom prst="roundRect">
            <a:avLst>
              <a:gd name="adj" fmla="val 148480"/>
            </a:avLst>
          </a:prstGeom>
          <a:solidFill>
            <a:srgbClr val="D8D4D4"/>
          </a:solidFill>
          <a:ln/>
        </p:spPr>
      </p:sp>
      <p:sp>
        <p:nvSpPr>
          <p:cNvPr id="4" name="Shape 2"/>
          <p:cNvSpPr/>
          <p:nvPr/>
        </p:nvSpPr>
        <p:spPr>
          <a:xfrm>
            <a:off x="908566" y="1544002"/>
            <a:ext cx="527923" cy="15240"/>
          </a:xfrm>
          <a:prstGeom prst="roundRect">
            <a:avLst>
              <a:gd name="adj" fmla="val 148480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584478" y="1381958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690801" y="1432798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1583769" y="1363147"/>
            <a:ext cx="2416969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Open the Microsoft Store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583769" y="1701046"/>
            <a:ext cx="12518708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Start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button and search for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Microsoft St</a:t>
            </a:r>
            <a:r>
              <a:rPr lang="en-US" sz="2000" b="1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ore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Open it.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908566" y="2575798"/>
            <a:ext cx="527923" cy="15240"/>
          </a:xfrm>
          <a:prstGeom prst="roundRect">
            <a:avLst>
              <a:gd name="adj" fmla="val 148480"/>
            </a:avLst>
          </a:prstGeom>
          <a:solidFill>
            <a:srgbClr val="D8D4D4"/>
          </a:solidFill>
          <a:ln/>
        </p:spPr>
      </p:sp>
      <p:sp>
        <p:nvSpPr>
          <p:cNvPr id="10" name="Shape 8"/>
          <p:cNvSpPr/>
          <p:nvPr/>
        </p:nvSpPr>
        <p:spPr>
          <a:xfrm>
            <a:off x="584478" y="2413754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690801" y="2464594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3600" dirty="0"/>
          </a:p>
        </p:txBody>
      </p:sp>
      <p:sp>
        <p:nvSpPr>
          <p:cNvPr id="12" name="Text 10"/>
          <p:cNvSpPr/>
          <p:nvPr/>
        </p:nvSpPr>
        <p:spPr>
          <a:xfrm>
            <a:off x="1583769" y="2394942"/>
            <a:ext cx="2055614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Search for WhatsApp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583769" y="2732842"/>
            <a:ext cx="12518708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 the Store's search bar, type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WhatsApp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sp>
        <p:nvSpPr>
          <p:cNvPr id="14" name="Shape 12"/>
          <p:cNvSpPr/>
          <p:nvPr/>
        </p:nvSpPr>
        <p:spPr>
          <a:xfrm>
            <a:off x="908566" y="3607594"/>
            <a:ext cx="527923" cy="15240"/>
          </a:xfrm>
          <a:prstGeom prst="roundRect">
            <a:avLst>
              <a:gd name="adj" fmla="val 148480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584478" y="3445550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690801" y="3496389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3600" dirty="0"/>
          </a:p>
        </p:txBody>
      </p:sp>
      <p:sp>
        <p:nvSpPr>
          <p:cNvPr id="17" name="Text 15"/>
          <p:cNvSpPr/>
          <p:nvPr/>
        </p:nvSpPr>
        <p:spPr>
          <a:xfrm>
            <a:off x="1583769" y="3426738"/>
            <a:ext cx="1979890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Select the App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1583769" y="3764637"/>
            <a:ext cx="12518708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on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WhatsApp Desktop 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from the search results.</a:t>
            </a:r>
            <a:endParaRPr lang="en-US" sz="2000" dirty="0"/>
          </a:p>
        </p:txBody>
      </p:sp>
      <p:sp>
        <p:nvSpPr>
          <p:cNvPr id="19" name="Shape 17"/>
          <p:cNvSpPr/>
          <p:nvPr/>
        </p:nvSpPr>
        <p:spPr>
          <a:xfrm>
            <a:off x="908566" y="4639389"/>
            <a:ext cx="527923" cy="15240"/>
          </a:xfrm>
          <a:prstGeom prst="roundRect">
            <a:avLst>
              <a:gd name="adj" fmla="val 148480"/>
            </a:avLst>
          </a:prstGeom>
          <a:solidFill>
            <a:srgbClr val="D8D4D4"/>
          </a:solidFill>
          <a:ln/>
        </p:spPr>
      </p:sp>
      <p:sp>
        <p:nvSpPr>
          <p:cNvPr id="20" name="Shape 18"/>
          <p:cNvSpPr/>
          <p:nvPr/>
        </p:nvSpPr>
        <p:spPr>
          <a:xfrm>
            <a:off x="584478" y="4477345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21" name="Text 19"/>
          <p:cNvSpPr/>
          <p:nvPr/>
        </p:nvSpPr>
        <p:spPr>
          <a:xfrm>
            <a:off x="690801" y="4528185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4</a:t>
            </a:r>
            <a:endParaRPr lang="en-US" sz="3600" dirty="0"/>
          </a:p>
        </p:txBody>
      </p:sp>
      <p:sp>
        <p:nvSpPr>
          <p:cNvPr id="22" name="Text 20"/>
          <p:cNvSpPr/>
          <p:nvPr/>
        </p:nvSpPr>
        <p:spPr>
          <a:xfrm>
            <a:off x="1583769" y="4458533"/>
            <a:ext cx="1979890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Install the App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1583769" y="4796433"/>
            <a:ext cx="12518708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Install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Get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The app will download and install automatically.</a:t>
            </a:r>
            <a:endParaRPr lang="en-US" sz="2000" dirty="0"/>
          </a:p>
        </p:txBody>
      </p:sp>
      <p:sp>
        <p:nvSpPr>
          <p:cNvPr id="24" name="Shape 22"/>
          <p:cNvSpPr/>
          <p:nvPr/>
        </p:nvSpPr>
        <p:spPr>
          <a:xfrm>
            <a:off x="908566" y="5671185"/>
            <a:ext cx="527923" cy="15240"/>
          </a:xfrm>
          <a:prstGeom prst="roundRect">
            <a:avLst>
              <a:gd name="adj" fmla="val 148480"/>
            </a:avLst>
          </a:prstGeom>
          <a:solidFill>
            <a:srgbClr val="D8D4D4"/>
          </a:solidFill>
          <a:ln/>
        </p:spPr>
      </p:sp>
      <p:sp>
        <p:nvSpPr>
          <p:cNvPr id="25" name="Shape 23"/>
          <p:cNvSpPr/>
          <p:nvPr/>
        </p:nvSpPr>
        <p:spPr>
          <a:xfrm>
            <a:off x="584478" y="5509141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26" name="Text 24"/>
          <p:cNvSpPr/>
          <p:nvPr/>
        </p:nvSpPr>
        <p:spPr>
          <a:xfrm>
            <a:off x="690801" y="5559981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5</a:t>
            </a:r>
            <a:endParaRPr lang="en-US" sz="3600" dirty="0"/>
          </a:p>
        </p:txBody>
      </p:sp>
      <p:sp>
        <p:nvSpPr>
          <p:cNvPr id="27" name="Text 25"/>
          <p:cNvSpPr/>
          <p:nvPr/>
        </p:nvSpPr>
        <p:spPr>
          <a:xfrm>
            <a:off x="1583769" y="5490329"/>
            <a:ext cx="1979890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Set Up WhatsApp</a:t>
            </a:r>
            <a:endParaRPr lang="en-US" sz="2800" dirty="0"/>
          </a:p>
        </p:txBody>
      </p:sp>
      <p:sp>
        <p:nvSpPr>
          <p:cNvPr id="28" name="Text 26"/>
          <p:cNvSpPr/>
          <p:nvPr/>
        </p:nvSpPr>
        <p:spPr>
          <a:xfrm>
            <a:off x="1583769" y="5828228"/>
            <a:ext cx="12518708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Open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WhatsApp Desktop 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and scan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the QR code 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using your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mobile WhatsApp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sp>
        <p:nvSpPr>
          <p:cNvPr id="29" name="Shape 27"/>
          <p:cNvSpPr/>
          <p:nvPr/>
        </p:nvSpPr>
        <p:spPr>
          <a:xfrm>
            <a:off x="527923" y="6737548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30" name="Text 28"/>
          <p:cNvSpPr/>
          <p:nvPr/>
        </p:nvSpPr>
        <p:spPr>
          <a:xfrm>
            <a:off x="634246" y="6788388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1</a:t>
            </a:r>
            <a:endParaRPr lang="en-US" sz="3600" dirty="0"/>
          </a:p>
        </p:txBody>
      </p:sp>
      <p:sp>
        <p:nvSpPr>
          <p:cNvPr id="31" name="Text 29"/>
          <p:cNvSpPr/>
          <p:nvPr/>
        </p:nvSpPr>
        <p:spPr>
          <a:xfrm>
            <a:off x="1018103" y="6737548"/>
            <a:ext cx="1979890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Mobile Setup Steps</a:t>
            </a:r>
            <a:endParaRPr lang="en-US" sz="2800" dirty="0"/>
          </a:p>
        </p:txBody>
      </p:sp>
      <p:sp>
        <p:nvSpPr>
          <p:cNvPr id="32" name="Text 30"/>
          <p:cNvSpPr/>
          <p:nvPr/>
        </p:nvSpPr>
        <p:spPr>
          <a:xfrm>
            <a:off x="1018103" y="7075448"/>
            <a:ext cx="3934063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Open WhatsApp on your phone.</a:t>
            </a:r>
            <a:endParaRPr lang="en-US" sz="2000" dirty="0"/>
          </a:p>
        </p:txBody>
      </p:sp>
      <p:sp>
        <p:nvSpPr>
          <p:cNvPr id="33" name="Shape 31"/>
          <p:cNvSpPr/>
          <p:nvPr/>
        </p:nvSpPr>
        <p:spPr>
          <a:xfrm>
            <a:off x="5103019" y="6737548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34" name="Text 32"/>
          <p:cNvSpPr/>
          <p:nvPr/>
        </p:nvSpPr>
        <p:spPr>
          <a:xfrm>
            <a:off x="5209342" y="6788388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2</a:t>
            </a:r>
            <a:endParaRPr lang="en-US" sz="3600" dirty="0"/>
          </a:p>
        </p:txBody>
      </p:sp>
      <p:sp>
        <p:nvSpPr>
          <p:cNvPr id="35" name="Text 33"/>
          <p:cNvSpPr/>
          <p:nvPr/>
        </p:nvSpPr>
        <p:spPr>
          <a:xfrm>
            <a:off x="5593199" y="6737548"/>
            <a:ext cx="1979890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Access Linked Devices</a:t>
            </a:r>
            <a:endParaRPr lang="en-US" sz="2800" dirty="0"/>
          </a:p>
        </p:txBody>
      </p:sp>
      <p:sp>
        <p:nvSpPr>
          <p:cNvPr id="36" name="Text 34"/>
          <p:cNvSpPr/>
          <p:nvPr/>
        </p:nvSpPr>
        <p:spPr>
          <a:xfrm>
            <a:off x="5593199" y="7075448"/>
            <a:ext cx="3934063" cy="2413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Go to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Settings &gt; Linked Devices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sp>
        <p:nvSpPr>
          <p:cNvPr id="37" name="Shape 35"/>
          <p:cNvSpPr/>
          <p:nvPr/>
        </p:nvSpPr>
        <p:spPr>
          <a:xfrm>
            <a:off x="9678114" y="6737548"/>
            <a:ext cx="339328" cy="339328"/>
          </a:xfrm>
          <a:prstGeom prst="roundRect">
            <a:avLst>
              <a:gd name="adj" fmla="val 6669"/>
            </a:avLst>
          </a:prstGeom>
          <a:solidFill>
            <a:srgbClr val="F2EEEE"/>
          </a:solidFill>
          <a:ln/>
        </p:spPr>
      </p:sp>
      <p:sp>
        <p:nvSpPr>
          <p:cNvPr id="38" name="Text 36"/>
          <p:cNvSpPr/>
          <p:nvPr/>
        </p:nvSpPr>
        <p:spPr>
          <a:xfrm>
            <a:off x="9784437" y="6788388"/>
            <a:ext cx="126683" cy="237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3</a:t>
            </a:r>
            <a:endParaRPr lang="en-US" sz="3600" dirty="0"/>
          </a:p>
        </p:txBody>
      </p:sp>
      <p:sp>
        <p:nvSpPr>
          <p:cNvPr id="39" name="Text 37"/>
          <p:cNvSpPr/>
          <p:nvPr/>
        </p:nvSpPr>
        <p:spPr>
          <a:xfrm>
            <a:off x="10168295" y="6737548"/>
            <a:ext cx="1979890" cy="247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Link Your Device</a:t>
            </a:r>
            <a:endParaRPr lang="en-US" sz="2800" dirty="0"/>
          </a:p>
        </p:txBody>
      </p:sp>
      <p:sp>
        <p:nvSpPr>
          <p:cNvPr id="40" name="Text 38"/>
          <p:cNvSpPr/>
          <p:nvPr/>
        </p:nvSpPr>
        <p:spPr>
          <a:xfrm>
            <a:off x="10168295" y="7075448"/>
            <a:ext cx="3934063" cy="482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0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Tap </a:t>
            </a:r>
            <a:r>
              <a:rPr lang="en-US" sz="2000" dirty="0">
                <a:solidFill>
                  <a:srgbClr val="C00000"/>
                </a:solidFill>
                <a:ea typeface="DM Sans" pitchFamily="34" charset="-122"/>
                <a:cs typeface="DM Sans" pitchFamily="34" charset="-120"/>
              </a:rPr>
              <a:t>Link a Device 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and scan the QR code on your Windows 11 screen.</a:t>
            </a:r>
            <a:endParaRPr lang="en-US" sz="2000" dirty="0"/>
          </a:p>
        </p:txBody>
      </p:sp>
      <p:sp>
        <p:nvSpPr>
          <p:cNvPr id="41" name="Shape 39"/>
          <p:cNvSpPr/>
          <p:nvPr/>
        </p:nvSpPr>
        <p:spPr>
          <a:xfrm>
            <a:off x="527923" y="7739102"/>
            <a:ext cx="241340" cy="241340"/>
          </a:xfrm>
          <a:prstGeom prst="roundRect">
            <a:avLst>
              <a:gd name="adj" fmla="val 3788466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124</Words>
  <Application>Microsoft Office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PT Serif</vt:lpstr>
      <vt:lpstr>Arial</vt:lpstr>
      <vt:lpstr>DM Sans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6</cp:revision>
  <dcterms:created xsi:type="dcterms:W3CDTF">2024-11-25T13:11:44Z</dcterms:created>
  <dcterms:modified xsi:type="dcterms:W3CDTF">2024-11-25T13:18:52Z</dcterms:modified>
</cp:coreProperties>
</file>