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1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DD1E1-08BE-C625-A4B9-638F50F7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20227"/>
            <a:ext cx="9317564" cy="35311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00B3-497B-B745-0A60-C977CF7CC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343400"/>
            <a:ext cx="9459645" cy="21434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24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AC44-B983-8B04-C081-89C3B657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5" y="0"/>
            <a:ext cx="8855035" cy="6889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EECBD-CDA9-8171-EF38-A136AE35DE00}"/>
              </a:ext>
            </a:extLst>
          </p:cNvPr>
          <p:cNvSpPr txBox="1"/>
          <p:nvPr/>
        </p:nvSpPr>
        <p:spPr>
          <a:xfrm>
            <a:off x="10744200" y="6248400"/>
            <a:ext cx="1143000" cy="470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90458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9711</cp:revision>
  <dcterms:created xsi:type="dcterms:W3CDTF">2006-08-16T00:00:00Z</dcterms:created>
  <dcterms:modified xsi:type="dcterms:W3CDTF">2025-03-31T05:32:22Z</dcterms:modified>
</cp:coreProperties>
</file>