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00000000000000000" pitchFamily="2" charset="0"/>
      <p:regular r:id="rId11"/>
      <p:bold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pitchFamily="34" charset="0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2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390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Times New Roman" panose="02020603050405020304" pitchFamily="18" charset="0"/>
              </a:rPr>
              <a:t>AWS DynamoDB</a:t>
            </a:r>
            <a:endParaRPr lang="en-US" sz="6000" dirty="0"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28948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What is AWS DynamoDB?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351292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DynamoDB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 is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database service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 provided by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Amazon Web Services (AWS)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It is used to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store and retrieve data quickly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. You can think of it as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digital filing cabinet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Times New Roman" panose="02020603050405020304" pitchFamily="18" charset="0"/>
              </a:rPr>
              <a:t>that keeps your data safe and ready to use anytime.</a:t>
            </a:r>
            <a:endParaRPr lang="en-US" sz="2400" dirty="0"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23659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244210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5219683"/>
            <a:ext cx="20256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Open Sans Bold" pitchFamily="34" charset="-122"/>
                <a:cs typeface="Times New Roman" panose="02020603050405020304" pitchFamily="18" charset="0"/>
              </a:rPr>
              <a:t>by Ram N Java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93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2659" y="3457813"/>
            <a:ext cx="7676078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Key Features of DynamoDB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592659" y="4696539"/>
            <a:ext cx="484703" cy="484703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3" y="4736842"/>
            <a:ext cx="323136" cy="4039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92746" y="469653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Fully managed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292746" y="5162312"/>
            <a:ext cx="35304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 don't have to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install or manage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servers.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5038572" y="4696539"/>
            <a:ext cx="484703" cy="484703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296" y="4736842"/>
            <a:ext cx="323136" cy="40397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38659" y="469653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Fast and scalable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5738659" y="5162312"/>
            <a:ext cx="35304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can handle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small or very large amounts of data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Shape 7"/>
          <p:cNvSpPr/>
          <p:nvPr/>
        </p:nvSpPr>
        <p:spPr>
          <a:xfrm>
            <a:off x="9484484" y="4696539"/>
            <a:ext cx="484703" cy="484703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209" y="4736842"/>
            <a:ext cx="323136" cy="40397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184572" y="469653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Serverless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0184571" y="5162312"/>
            <a:ext cx="4553405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 only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pay for what you use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No need to worry about hardware.</a:t>
            </a:r>
            <a:endParaRPr lang="en-US" sz="2400" dirty="0"/>
          </a:p>
        </p:txBody>
      </p:sp>
      <p:sp>
        <p:nvSpPr>
          <p:cNvPr id="16" name="Shape 10"/>
          <p:cNvSpPr/>
          <p:nvPr/>
        </p:nvSpPr>
        <p:spPr>
          <a:xfrm>
            <a:off x="592659" y="6309598"/>
            <a:ext cx="484703" cy="484703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383" y="6349901"/>
            <a:ext cx="323136" cy="40397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292746" y="6309598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NoSQL database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1292746" y="6775371"/>
            <a:ext cx="57534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stores data in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flexible way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b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(not like traditional rows and tables).</a:t>
            </a:r>
            <a:endParaRPr lang="en-US" sz="2400" dirty="0"/>
          </a:p>
        </p:txBody>
      </p:sp>
      <p:sp>
        <p:nvSpPr>
          <p:cNvPr id="20" name="Shape 13"/>
          <p:cNvSpPr/>
          <p:nvPr/>
        </p:nvSpPr>
        <p:spPr>
          <a:xfrm>
            <a:off x="7261588" y="6309598"/>
            <a:ext cx="484703" cy="484703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312" y="6349901"/>
            <a:ext cx="323136" cy="403979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7961675" y="6309598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Automatic scaling</a:t>
            </a:r>
            <a:endParaRPr lang="en-US" sz="3200" dirty="0"/>
          </a:p>
        </p:txBody>
      </p:sp>
      <p:sp>
        <p:nvSpPr>
          <p:cNvPr id="23" name="Text 15"/>
          <p:cNvSpPr/>
          <p:nvPr/>
        </p:nvSpPr>
        <p:spPr>
          <a:xfrm>
            <a:off x="7961675" y="6775371"/>
            <a:ext cx="575345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grow or shrink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based on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how much data you have.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41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493" y="3092768"/>
            <a:ext cx="8941832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Does DynamoDB Store Data?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09493" y="4233029"/>
            <a:ext cx="2534126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Data Structure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09493" y="4752380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DynamoDB uses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tables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store data.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09493" y="5147548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table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contains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items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each item is like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row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09493" y="5542717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Each item has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attributes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which are like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columns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09493" y="5937885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Every item has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unique ID (primary key)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for quick lookups.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570113" y="4233029"/>
            <a:ext cx="2534126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Example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7570113" y="4752380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Let's say you are building an online store.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570112" y="5259110"/>
            <a:ext cx="7060287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 can create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table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called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Products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Each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item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can store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one product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Each item has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attributes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like: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570113" y="6090166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ProductID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570113" y="6485334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ProductName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7570113" y="6880503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Price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570113" y="7275671"/>
            <a:ext cx="6358414" cy="324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StockQuantity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58285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to Access Data?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57256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Add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22433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items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2867501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733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Read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22433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items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256002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Update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67690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items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481876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186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Delete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93790" y="567690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items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093375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 can also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query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find specific items using keys.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949" y="576501"/>
            <a:ext cx="7678103" cy="1308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What Makes DynamoDB Special?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32949" y="2199323"/>
            <a:ext cx="7678103" cy="1206460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42261" y="2408634"/>
            <a:ext cx="2987635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Very fast performance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942261" y="2861429"/>
            <a:ext cx="72594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Even with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millions of users.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32949" y="3615095"/>
            <a:ext cx="7678103" cy="1206460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942261" y="3824407"/>
            <a:ext cx="2617708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Highly available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942261" y="4277201"/>
            <a:ext cx="72594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data is safe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even if something goes wrong.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32949" y="5030867"/>
            <a:ext cx="7678103" cy="1206460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42261" y="5240179"/>
            <a:ext cx="2617708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Scalable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42261" y="5692973"/>
            <a:ext cx="72594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Good for small apps and large companies.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32949" y="6446639"/>
            <a:ext cx="7678103" cy="1419890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942261" y="6655951"/>
            <a:ext cx="2617708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AWS Integration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942261" y="7108746"/>
            <a:ext cx="72594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Works well with other AWS services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Lambda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b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API Gateway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S3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0894" y="722471"/>
            <a:ext cx="7715012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When Should You Use DynamoDB?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94" y="2304455"/>
            <a:ext cx="510302" cy="510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0894" y="3018830"/>
            <a:ext cx="236755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Web &amp; Mobile Apps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00894" y="3778925"/>
            <a:ext cx="236755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Great for apps with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millions of users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562" y="2304455"/>
            <a:ext cx="510302" cy="5103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74562" y="3018830"/>
            <a:ext cx="236755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Gaming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874562" y="3460075"/>
            <a:ext cx="2367558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Handles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fast, frequent updates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(like player scores).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8229" y="2304455"/>
            <a:ext cx="510302" cy="5103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8228" y="3018830"/>
            <a:ext cx="3539371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0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IoT </a:t>
            </a:r>
            <a:br>
              <a:rPr lang="en-US" sz="30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</a:br>
            <a:r>
              <a:rPr lang="en-US" sz="30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(Internet of Things)</a:t>
            </a:r>
            <a:endParaRPr lang="en-US" sz="3000" dirty="0"/>
          </a:p>
        </p:txBody>
      </p:sp>
      <p:sp>
        <p:nvSpPr>
          <p:cNvPr id="12" name="Text 6"/>
          <p:cNvSpPr/>
          <p:nvPr/>
        </p:nvSpPr>
        <p:spPr>
          <a:xfrm>
            <a:off x="11548228" y="3778925"/>
            <a:ext cx="308205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Stores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real-time sensor data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efficiently.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894" y="5052536"/>
            <a:ext cx="510302" cy="51030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00894" y="5766911"/>
            <a:ext cx="3696140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Ad Tech &amp; </a:t>
            </a:r>
            <a:b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</a:b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E-commerce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6200893" y="6527006"/>
            <a:ext cx="4435731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Manages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high-speed transactions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(like shopping carts).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52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DynamoDB vs </a:t>
            </a:r>
            <a:b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</a:b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Traditional Databases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452926"/>
            <a:ext cx="7556421" cy="5081349"/>
          </a:xfrm>
          <a:prstGeom prst="roundRect">
            <a:avLst>
              <a:gd name="adj" fmla="val 67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460546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260425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Feature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9032438" y="260425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DynamoDB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1545610" y="2604254"/>
            <a:ext cx="205573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Traditional SQL (MySQL, PostgreSQL)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6287810" y="3836670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398037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Structure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9032438" y="398037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Flexible (NoSQL)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1545610" y="398037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Fixed tables (SQL)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7810" y="448698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463069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Scaling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9032438" y="463069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Automatic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11545610" y="463069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Manual setup required</a:t>
            </a:r>
            <a:endParaRPr lang="en-US" sz="2400" dirty="0"/>
          </a:p>
        </p:txBody>
      </p:sp>
      <p:sp>
        <p:nvSpPr>
          <p:cNvPr id="17" name="Shape 14"/>
          <p:cNvSpPr/>
          <p:nvPr/>
        </p:nvSpPr>
        <p:spPr>
          <a:xfrm>
            <a:off x="6287810" y="5500211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564392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Speed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9032438" y="5643920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Super fast for simple queries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11545610" y="5643920"/>
            <a:ext cx="30847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Slower for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large-scale reads/writes</a:t>
            </a:r>
            <a:endParaRPr lang="en-US" sz="2400" dirty="0"/>
          </a:p>
        </p:txBody>
      </p:sp>
      <p:sp>
        <p:nvSpPr>
          <p:cNvPr id="21" name="Shape 18"/>
          <p:cNvSpPr/>
          <p:nvPr/>
        </p:nvSpPr>
        <p:spPr>
          <a:xfrm>
            <a:off x="6287810" y="6513433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515457" y="665714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Use Case</a:t>
            </a:r>
            <a:endParaRPr lang="en-US" sz="2400" dirty="0"/>
          </a:p>
        </p:txBody>
      </p:sp>
      <p:sp>
        <p:nvSpPr>
          <p:cNvPr id="23" name="Text 20"/>
          <p:cNvSpPr/>
          <p:nvPr/>
        </p:nvSpPr>
        <p:spPr>
          <a:xfrm>
            <a:off x="9032438" y="6657142"/>
            <a:ext cx="228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High-traffic apps, real-time data</a:t>
            </a:r>
            <a:endParaRPr lang="en-US" sz="2400" dirty="0"/>
          </a:p>
        </p:txBody>
      </p:sp>
      <p:sp>
        <p:nvSpPr>
          <p:cNvPr id="24" name="Text 21"/>
          <p:cNvSpPr/>
          <p:nvPr/>
        </p:nvSpPr>
        <p:spPr>
          <a:xfrm>
            <a:off x="11545610" y="6657142"/>
            <a:ext cx="2298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Complex queries, reports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Summary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804398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415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Fast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57217" y="2905601"/>
            <a:ext cx="32099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High-performance data access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E98F1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006096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Serverless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433304" y="4269224"/>
            <a:ext cx="3012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No infrastructure to manage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E98F1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36971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142428"/>
            <a:ext cx="24617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NoSQL Database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09272" y="5632847"/>
            <a:ext cx="24617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Flexible data storage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DynamoDB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is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fast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serverless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easy-to-use NoSQL database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from AWS. It helps you store, manage, and access data without worrying about servers or slow performance.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463</Words>
  <Application>Microsoft Office PowerPoint</Application>
  <PresentationFormat>Custom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Libre Baskerville</vt:lpstr>
      <vt:lpstr>Open Sans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31</cp:revision>
  <dcterms:created xsi:type="dcterms:W3CDTF">2025-04-22T13:29:07Z</dcterms:created>
  <dcterms:modified xsi:type="dcterms:W3CDTF">2025-05-05T03:34:33Z</dcterms:modified>
</cp:coreProperties>
</file>