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77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47994"/>
            <a:ext cx="6063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JWT: JSON Web Token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30969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JWT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stands for </a:t>
            </a:r>
            <a:r>
              <a:rPr lang="en-US" sz="2400" b="1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JSON Web Token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It's like 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digital passport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that proves your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identity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when you're using an app or website.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4077890"/>
            <a:ext cx="7829510" cy="1723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Imagine you're going to 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theme park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To enter, you show your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ticket (the JWT).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Once you're inside, you don't have to show it again at every ride; the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ticket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lets the staff know you're allowed to be there, and they don't have to check you over and over.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6280190" y="580155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012378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987852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  <p:pic>
        <p:nvPicPr>
          <p:cNvPr id="1026" name="Picture 2" descr="Premium Vector | Happy people in amusement park">
            <a:extLst>
              <a:ext uri="{FF2B5EF4-FFF2-40B4-BE49-F238E27FC236}">
                <a16:creationId xmlns:a16="http://schemas.microsoft.com/office/drawing/2014/main" id="{C22C9CCC-91AA-5CC7-64BC-94A8CE03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4864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007" y="490299"/>
            <a:ext cx="4457819" cy="557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4800" b="1" kern="0" spc="-105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JWT Works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879991" y="1404104"/>
            <a:ext cx="22860" cy="5849303"/>
          </a:xfrm>
          <a:prstGeom prst="roundRect">
            <a:avLst>
              <a:gd name="adj" fmla="val 327610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069122" y="1793677"/>
            <a:ext cx="624007" cy="22860"/>
          </a:xfrm>
          <a:prstGeom prst="roundRect">
            <a:avLst>
              <a:gd name="adj" fmla="val 327610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690860" y="1604605"/>
            <a:ext cx="401122" cy="40112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37783" y="1671399"/>
            <a:ext cx="107275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600" b="1" kern="0" spc="-6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1872139" y="1582341"/>
            <a:ext cx="222885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Login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872139" y="1967865"/>
            <a:ext cx="12134255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log in to a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website or app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with your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username and password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069122" y="2999184"/>
            <a:ext cx="624007" cy="22860"/>
          </a:xfrm>
          <a:prstGeom prst="roundRect">
            <a:avLst>
              <a:gd name="adj" fmla="val 327610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690860" y="2810113"/>
            <a:ext cx="401122" cy="40112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11113" y="2876907"/>
            <a:ext cx="160496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600" b="1" kern="0" spc="-6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1872139" y="2787848"/>
            <a:ext cx="222885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Token Creation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1872139" y="3173373"/>
            <a:ext cx="12134255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website creates a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special ticket (JWT) 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that says, "This person is allowed to use the app."</a:t>
            </a:r>
            <a:endParaRPr lang="en-US" sz="2400" dirty="0"/>
          </a:p>
        </p:txBody>
      </p:sp>
      <p:sp>
        <p:nvSpPr>
          <p:cNvPr id="14" name="Shape 12"/>
          <p:cNvSpPr/>
          <p:nvPr/>
        </p:nvSpPr>
        <p:spPr>
          <a:xfrm>
            <a:off x="1069122" y="4204692"/>
            <a:ext cx="624007" cy="22860"/>
          </a:xfrm>
          <a:prstGeom prst="roundRect">
            <a:avLst>
              <a:gd name="adj" fmla="val 327610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690860" y="4015621"/>
            <a:ext cx="401122" cy="40112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09089" y="4082415"/>
            <a:ext cx="164663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600" b="1" kern="0" spc="-6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1872139" y="3993356"/>
            <a:ext cx="222885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Token Storage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1872139" y="4378881"/>
            <a:ext cx="12134255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JWT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sent to your device, and you store it.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use it every time you make a request to the website, so it knows you're still logged in.</a:t>
            </a:r>
            <a:endParaRPr lang="en-US" sz="2400" dirty="0"/>
          </a:p>
        </p:txBody>
      </p:sp>
      <p:sp>
        <p:nvSpPr>
          <p:cNvPr id="19" name="Shape 17"/>
          <p:cNvSpPr/>
          <p:nvPr/>
        </p:nvSpPr>
        <p:spPr>
          <a:xfrm>
            <a:off x="1069122" y="5410200"/>
            <a:ext cx="624007" cy="22860"/>
          </a:xfrm>
          <a:prstGeom prst="roundRect">
            <a:avLst>
              <a:gd name="adj" fmla="val 327610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690860" y="5221129"/>
            <a:ext cx="401122" cy="40112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04922" y="5287923"/>
            <a:ext cx="17287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600" b="1" kern="0" spc="-6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1872139" y="5198864"/>
            <a:ext cx="222885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No Re-Login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1872139" y="5584388"/>
            <a:ext cx="12134255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don't need to enter your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password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again as long as you have the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token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token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works like a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key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access different parts of the app.</a:t>
            </a:r>
            <a:endParaRPr lang="en-US" sz="2400" dirty="0"/>
          </a:p>
        </p:txBody>
      </p:sp>
      <p:sp>
        <p:nvSpPr>
          <p:cNvPr id="24" name="Shape 22"/>
          <p:cNvSpPr/>
          <p:nvPr/>
        </p:nvSpPr>
        <p:spPr>
          <a:xfrm>
            <a:off x="1069122" y="6615708"/>
            <a:ext cx="624007" cy="22860"/>
          </a:xfrm>
          <a:prstGeom prst="roundRect">
            <a:avLst>
              <a:gd name="adj" fmla="val 327610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690860" y="6426637"/>
            <a:ext cx="401122" cy="40112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812185" y="6493431"/>
            <a:ext cx="158353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600" b="1" kern="0" spc="-6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3600" dirty="0"/>
          </a:p>
        </p:txBody>
      </p:sp>
      <p:sp>
        <p:nvSpPr>
          <p:cNvPr id="27" name="Text 25"/>
          <p:cNvSpPr/>
          <p:nvPr/>
        </p:nvSpPr>
        <p:spPr>
          <a:xfrm>
            <a:off x="1872139" y="6404372"/>
            <a:ext cx="222885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Expiration</a:t>
            </a:r>
            <a:endParaRPr lang="en-US" sz="2800" dirty="0"/>
          </a:p>
        </p:txBody>
      </p:sp>
      <p:sp>
        <p:nvSpPr>
          <p:cNvPr id="28" name="Text 26"/>
          <p:cNvSpPr/>
          <p:nvPr/>
        </p:nvSpPr>
        <p:spPr>
          <a:xfrm>
            <a:off x="1872139" y="6789896"/>
            <a:ext cx="12134255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Just like your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ticket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might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expire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after a certain time, the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JWT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has an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expiration date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After that, you may need to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log in again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get a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new token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29" name="Text 27"/>
          <p:cNvSpPr/>
          <p:nvPr/>
        </p:nvSpPr>
        <p:spPr>
          <a:xfrm>
            <a:off x="624007" y="7605356"/>
            <a:ext cx="13382387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So, a </a:t>
            </a:r>
            <a:r>
              <a:rPr lang="en-US" sz="2400" kern="0" spc="-28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JWT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a secure, easy way to prove you're allowed to use something without needing to constantly log in!</a:t>
            </a: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9BE9C9-661E-C1E4-928B-93F31FDC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03" y="874885"/>
            <a:ext cx="8570297" cy="21357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266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Inter</vt:lpstr>
      <vt:lpstr>Inter Bold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14</cp:revision>
  <dcterms:created xsi:type="dcterms:W3CDTF">2024-12-18T16:39:57Z</dcterms:created>
  <dcterms:modified xsi:type="dcterms:W3CDTF">2025-01-17T08:14:10Z</dcterms:modified>
</cp:coreProperties>
</file>