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2" r:id="rId2"/>
    <p:sldId id="471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44" y="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7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B93E6-9F15-D812-2EE3-D8E0037C402C}"/>
              </a:ext>
            </a:extLst>
          </p:cNvPr>
          <p:cNvSpPr txBox="1"/>
          <p:nvPr/>
        </p:nvSpPr>
        <p:spPr>
          <a:xfrm>
            <a:off x="623128" y="2086613"/>
            <a:ext cx="11120965" cy="2684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code example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using 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SNS (Simple Notification Service) with Email Subscriptions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code demonstrates:</a:t>
            </a:r>
          </a:p>
          <a:p>
            <a:pPr marL="966338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an SNS Topic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6338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Subscribing an Email to the Topic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6338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Publishing a Message to the Topic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AC44-B983-8B04-C081-89C3B657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65" y="0"/>
            <a:ext cx="8855035" cy="6889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FA4FF-75BB-E040-A19F-04F7EB62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0" y="5968802"/>
            <a:ext cx="134321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90395</TotalTime>
  <Words>38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9708</cp:revision>
  <dcterms:created xsi:type="dcterms:W3CDTF">2006-08-16T00:00:00Z</dcterms:created>
  <dcterms:modified xsi:type="dcterms:W3CDTF">2025-03-17T08:48:50Z</dcterms:modified>
</cp:coreProperties>
</file>