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Nunito Semi Bold" panose="020B0604020202020204" charset="0"/>
      <p:regular r:id="rId6"/>
    </p:embeddedFont>
    <p:embeddedFont>
      <p:font typeface="PT Sans" panose="020B0503020203020204" pitchFamily="34" charset="0"/>
      <p:regular r:id="rId7"/>
      <p:bold r:id="rId8"/>
    </p:embeddedFont>
    <p:embeddedFont>
      <p:font typeface="PT Sans Bold" panose="020B0703020203020204" pitchFamily="3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41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473166"/>
            <a:ext cx="646854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Power Supply Unit (PSU)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536156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A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Power Supply Unit (PSU)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is like the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energy provider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for your computer. It's a box inside the computer that takes electricity from your wall outlet and turns it into the right kind of power that your computer parts need to work.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837724" y="5355312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44" y="5362932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40287" y="5337453"/>
            <a:ext cx="1820823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800" b="1" dirty="0">
                <a:solidFill>
                  <a:srgbClr val="00002E"/>
                </a:solidFill>
                <a:ea typeface="PT Sans Bold" pitchFamily="34" charset="-122"/>
                <a:cs typeface="PT Sans Bold" pitchFamily="34" charset="-120"/>
              </a:rPr>
              <a:t>by Ram N Java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1535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What a PSU Does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837724" y="201769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37974" y="2075681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3200" dirty="0"/>
          </a:p>
        </p:txBody>
      </p:sp>
      <p:sp>
        <p:nvSpPr>
          <p:cNvPr id="5" name="Text 3"/>
          <p:cNvSpPr/>
          <p:nvPr/>
        </p:nvSpPr>
        <p:spPr>
          <a:xfrm>
            <a:off x="1615559" y="20176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Converts Power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615559" y="2513236"/>
            <a:ext cx="3620214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The PSU takes the </a:t>
            </a:r>
          </a:p>
          <a:p>
            <a:pPr marL="0" indent="0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high-voltage electricity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 from your wall (which is usually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AC power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) and converts it into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low-voltage DC power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that your computer parts can use safely.</a:t>
            </a:r>
            <a:endParaRPr lang="en-US" sz="2400" dirty="0"/>
          </a:p>
        </p:txBody>
      </p:sp>
      <p:sp>
        <p:nvSpPr>
          <p:cNvPr id="7" name="Shape 5"/>
          <p:cNvSpPr/>
          <p:nvPr/>
        </p:nvSpPr>
        <p:spPr>
          <a:xfrm>
            <a:off x="5235773" y="201769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36024" y="2075681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3200" dirty="0"/>
          </a:p>
        </p:txBody>
      </p:sp>
      <p:sp>
        <p:nvSpPr>
          <p:cNvPr id="9" name="Text 7"/>
          <p:cNvSpPr/>
          <p:nvPr/>
        </p:nvSpPr>
        <p:spPr>
          <a:xfrm>
            <a:off x="6013609" y="20176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Powers All Parts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6013609" y="2513236"/>
            <a:ext cx="3620213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The PSU sends power to the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motherboard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CPU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RAM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hard drives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graphics card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, and other parts through special cables. Without the PSU, none of these parts would turn on.</a:t>
            </a:r>
            <a:endParaRPr lang="en-US" sz="2400" dirty="0"/>
          </a:p>
        </p:txBody>
      </p:sp>
      <p:sp>
        <p:nvSpPr>
          <p:cNvPr id="11" name="Shape 9"/>
          <p:cNvSpPr/>
          <p:nvPr/>
        </p:nvSpPr>
        <p:spPr>
          <a:xfrm>
            <a:off x="9633823" y="2017698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34074" y="2075681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3200" dirty="0"/>
          </a:p>
        </p:txBody>
      </p:sp>
      <p:sp>
        <p:nvSpPr>
          <p:cNvPr id="13" name="Text 11"/>
          <p:cNvSpPr/>
          <p:nvPr/>
        </p:nvSpPr>
        <p:spPr>
          <a:xfrm>
            <a:off x="10411658" y="201769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Controls Voltage</a:t>
            </a:r>
            <a:endParaRPr lang="en-US" sz="2800" dirty="0"/>
          </a:p>
        </p:txBody>
      </p:sp>
      <p:sp>
        <p:nvSpPr>
          <p:cNvPr id="14" name="Text 12"/>
          <p:cNvSpPr/>
          <p:nvPr/>
        </p:nvSpPr>
        <p:spPr>
          <a:xfrm>
            <a:off x="10411658" y="2513236"/>
            <a:ext cx="3815330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Different parts of the computer need different amounts of power. The PSU makes sure each part gets the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right amount of voltage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it needs to work properly.</a:t>
            </a:r>
            <a:endParaRPr lang="en-US" sz="2400" dirty="0"/>
          </a:p>
        </p:txBody>
      </p:sp>
      <p:sp>
        <p:nvSpPr>
          <p:cNvPr id="15" name="Shape 13"/>
          <p:cNvSpPr/>
          <p:nvPr/>
        </p:nvSpPr>
        <p:spPr>
          <a:xfrm>
            <a:off x="837724" y="585777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37974" y="5915760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3200" dirty="0"/>
          </a:p>
        </p:txBody>
      </p:sp>
      <p:sp>
        <p:nvSpPr>
          <p:cNvPr id="17" name="Text 15"/>
          <p:cNvSpPr/>
          <p:nvPr/>
        </p:nvSpPr>
        <p:spPr>
          <a:xfrm>
            <a:off x="1615559" y="58577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Keeps Things Safe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1615559" y="6353314"/>
            <a:ext cx="55799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The PSU has safety features to protect your computer from problems like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power surges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(sudden spikes in electricity) or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overheating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.</a:t>
            </a:r>
            <a:endParaRPr lang="en-US" sz="2400" dirty="0"/>
          </a:p>
        </p:txBody>
      </p:sp>
      <p:sp>
        <p:nvSpPr>
          <p:cNvPr id="19" name="Shape 17"/>
          <p:cNvSpPr/>
          <p:nvPr/>
        </p:nvSpPr>
        <p:spPr>
          <a:xfrm>
            <a:off x="7434858" y="585777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35108" y="5915760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32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5</a:t>
            </a:r>
            <a:endParaRPr lang="en-US" sz="3200" dirty="0"/>
          </a:p>
        </p:txBody>
      </p:sp>
      <p:sp>
        <p:nvSpPr>
          <p:cNvPr id="21" name="Text 19"/>
          <p:cNvSpPr/>
          <p:nvPr/>
        </p:nvSpPr>
        <p:spPr>
          <a:xfrm>
            <a:off x="8212693" y="585777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Connects to the Wall</a:t>
            </a:r>
            <a:endParaRPr lang="en-US" sz="2800" dirty="0"/>
          </a:p>
        </p:txBody>
      </p:sp>
      <p:sp>
        <p:nvSpPr>
          <p:cNvPr id="22" name="Text 20"/>
          <p:cNvSpPr/>
          <p:nvPr/>
        </p:nvSpPr>
        <p:spPr>
          <a:xfrm>
            <a:off x="8212693" y="6353314"/>
            <a:ext cx="55799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The PSU has a cable that plugs into your wall outlet to get power. It also has a switch to turn the power on or off.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64056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The Energy Heart of </a:t>
            </a:r>
            <a:b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</a:br>
            <a:r>
              <a:rPr lang="en-US" sz="4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Your Computer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407569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4209336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Energy Provider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6324124" y="4704874"/>
            <a:ext cx="225016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In short, the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Power Supply Unit (PSU)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is the </a:t>
            </a:r>
            <a:r>
              <a:rPr lang="en-US" sz="2400" b="1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energy heart</a:t>
            </a:r>
            <a:r>
              <a:rPr lang="en-US" sz="2400" dirty="0">
                <a:solidFill>
                  <a:srgbClr val="FF0000"/>
                </a:solidFill>
                <a:ea typeface="PT Sans" pitchFamily="34" charset="-122"/>
                <a:cs typeface="PT Sans" pitchFamily="34" charset="-120"/>
              </a:rPr>
              <a:t> </a:t>
            </a: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of your computer.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59" y="3407569"/>
            <a:ext cx="562451" cy="5624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33259" y="4209336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Essential Component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8933259" y="5056823"/>
            <a:ext cx="225016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It makes sure all the parts get the power they need to run smoothly and safely.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395" y="3407569"/>
            <a:ext cx="562570" cy="5625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2395" y="4209455"/>
            <a:ext cx="22502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00002E"/>
                </a:solidFill>
                <a:ea typeface="Nunito Semi Bold" pitchFamily="34" charset="-122"/>
                <a:cs typeface="Nunito Semi Bold" pitchFamily="34" charset="-120"/>
              </a:rPr>
              <a:t>Critical Function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11542395" y="4704993"/>
            <a:ext cx="225028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00002E"/>
                </a:solidFill>
                <a:ea typeface="PT Sans" pitchFamily="34" charset="-122"/>
                <a:cs typeface="PT Sans" pitchFamily="34" charset="-120"/>
              </a:rPr>
              <a:t>Without it, your computer wouldn't even turn on!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288</Words>
  <Application>Microsoft Office PowerPoint</Application>
  <PresentationFormat>Custom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PT Sans</vt:lpstr>
      <vt:lpstr>PT Sans Bold</vt:lpstr>
      <vt:lpstr>Nunito Semi Bold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6</cp:revision>
  <dcterms:created xsi:type="dcterms:W3CDTF">2025-03-13T12:49:29Z</dcterms:created>
  <dcterms:modified xsi:type="dcterms:W3CDTF">2025-03-16T02:29:13Z</dcterms:modified>
</cp:coreProperties>
</file>