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8" r:id="rId2"/>
    <p:sldId id="480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473F-AB33-4DDB-FE83-F8161481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869AAF-7E17-A4DF-E933-A95010554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0365C-348F-F2E6-300A-CD9BD0DC6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648B0-C9D5-F4EA-7CD3-5BF8492EC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WS S3 (Simple Storage Service)&quot; Icon - Download for free – Iconduck">
            <a:extLst>
              <a:ext uri="{FF2B5EF4-FFF2-40B4-BE49-F238E27FC236}">
                <a16:creationId xmlns:a16="http://schemas.microsoft.com/office/drawing/2014/main" id="{3F5DFEC8-40E8-247B-A811-FD5400B5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62" y="3146537"/>
            <a:ext cx="1484907" cy="17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934985" y="17377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550" y="106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505200" y="32238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Integrate AWS S3 with Your Java Project</a:t>
            </a:r>
          </a:p>
        </p:txBody>
      </p:sp>
      <p:pic>
        <p:nvPicPr>
          <p:cNvPr id="1026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22D481A5-BD52-398A-C1DD-C7B0377D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62" y="2998791"/>
            <a:ext cx="18669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23E65-69AA-C5BD-ECA2-9DEC33CC5A4C}"/>
              </a:ext>
            </a:extLst>
          </p:cNvPr>
          <p:cNvSpPr txBox="1"/>
          <p:nvPr/>
        </p:nvSpPr>
        <p:spPr>
          <a:xfrm>
            <a:off x="6959699" y="5284791"/>
            <a:ext cx="4546501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S3, a cloud storage service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62917-4259-8658-8F1E-1AB00491F9BB}"/>
              </a:ext>
            </a:extLst>
          </p:cNvPr>
          <p:cNvSpPr/>
          <p:nvPr/>
        </p:nvSpPr>
        <p:spPr>
          <a:xfrm>
            <a:off x="1702150" y="3396193"/>
            <a:ext cx="2281765" cy="1219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Program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BE5911-A86D-5014-6970-03E51CF84FC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983915" y="4005793"/>
            <a:ext cx="4128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DB509A3-48A8-BFC8-1100-097B29C3E27D}"/>
              </a:ext>
            </a:extLst>
          </p:cNvPr>
          <p:cNvSpPr/>
          <p:nvPr/>
        </p:nvSpPr>
        <p:spPr>
          <a:xfrm>
            <a:off x="1168750" y="1867540"/>
            <a:ext cx="9677400" cy="998419"/>
          </a:xfrm>
          <a:prstGeom prst="wedgeRoundRectCallout">
            <a:avLst>
              <a:gd name="adj1" fmla="val -1110"/>
              <a:gd name="adj2" fmla="val 156682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Integrating AWS S3 (Amazon Simple Storage Service) with a Java application allows you to perform various operations like uploading, downloading, and managing files in S3 buckets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151C-6728-7A88-D71C-5AF90532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1F763738-1785-2DF6-BBD0-4674E4BBC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77C67BB9-0289-0D98-7DBA-CC9CB3245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A1CC6893-F720-3D1E-7B1D-0C6B32A11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55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360E-056E-448B-AC64-78E243C12702}"/>
              </a:ext>
            </a:extLst>
          </p:cNvPr>
          <p:cNvSpPr/>
          <p:nvPr/>
        </p:nvSpPr>
        <p:spPr>
          <a:xfrm>
            <a:off x="3505200" y="32238"/>
            <a:ext cx="5257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Integrate AWS S3 with Your Java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3F73D-49C5-F763-06BF-3AAB0561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657600"/>
            <a:ext cx="9697803" cy="2591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36141-5920-2EAB-A940-6C51FC016579}"/>
              </a:ext>
            </a:extLst>
          </p:cNvPr>
          <p:cNvSpPr txBox="1"/>
          <p:nvPr/>
        </p:nvSpPr>
        <p:spPr>
          <a:xfrm>
            <a:off x="224469" y="917582"/>
            <a:ext cx="8741459" cy="1631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aws</a:t>
            </a:r>
            <a:r>
              <a:rPr lang="en-US" sz="2000" dirty="0"/>
              <a:t> configure</a:t>
            </a:r>
          </a:p>
          <a:p>
            <a:r>
              <a:rPr lang="en-US" sz="2000" dirty="0"/>
              <a:t>AWS Access Key ID [None]: AKIAIOSFODNN7EXAMPLE</a:t>
            </a:r>
          </a:p>
          <a:p>
            <a:r>
              <a:rPr lang="en-US" sz="2000" dirty="0"/>
              <a:t>AWS Secret Access Key [None]: </a:t>
            </a:r>
            <a:r>
              <a:rPr lang="en-US" sz="2000" dirty="0" err="1"/>
              <a:t>wJalrXUtnFEMI</a:t>
            </a:r>
            <a:r>
              <a:rPr lang="en-US" sz="2000" dirty="0"/>
              <a:t>/K7MDENG/</a:t>
            </a:r>
            <a:r>
              <a:rPr lang="en-US" sz="2000" dirty="0" err="1"/>
              <a:t>bPxRfiCYEXAMPLEKEY</a:t>
            </a:r>
            <a:endParaRPr lang="en-US" sz="2000" dirty="0"/>
          </a:p>
          <a:p>
            <a:r>
              <a:rPr lang="en-US" sz="2000" dirty="0"/>
              <a:t>Default region name [None]: us-east-1</a:t>
            </a:r>
          </a:p>
          <a:p>
            <a:r>
              <a:rPr lang="en-US" sz="2000" dirty="0"/>
              <a:t>Default output format [None]: </a:t>
            </a:r>
            <a:r>
              <a:rPr lang="en-US" sz="2000" dirty="0" err="1"/>
              <a:t>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91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93603</TotalTime>
  <Words>96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10206</cp:revision>
  <dcterms:created xsi:type="dcterms:W3CDTF">2006-08-16T00:00:00Z</dcterms:created>
  <dcterms:modified xsi:type="dcterms:W3CDTF">2024-12-07T06:09:36Z</dcterms:modified>
</cp:coreProperties>
</file>