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S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481" y="176133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bg2">
                    <a:lumMod val="10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Uninstalling </a:t>
            </a:r>
          </a:p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bg2">
                    <a:lumMod val="10000"/>
                  </a:schemeClr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JDK 23 on Linux</a:t>
            </a:r>
            <a:endParaRPr lang="en-US" sz="6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7481" y="417187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Uninstalling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Linux system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requires careful steps to ensure complete removal. This guide will walk you through the process of identifying the installation path, removing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updating environment variables, and verifying the uninstallation.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797481" y="7216973"/>
            <a:ext cx="364569" cy="364569"/>
          </a:xfrm>
          <a:prstGeom prst="roundRect">
            <a:avLst>
              <a:gd name="adj" fmla="val 2507916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1" y="6513393"/>
            <a:ext cx="349329" cy="3493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5874" y="6488748"/>
            <a:ext cx="2131457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259"/>
            <a:ext cx="7743111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1: Identify the Installation Path</a:t>
            </a:r>
            <a:endParaRPr lang="en-US" sz="4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89171" y="2168247"/>
            <a:ext cx="22860" cy="5510093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2607112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2393394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8451" y="2460546"/>
            <a:ext cx="12430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334" y="2368391"/>
            <a:ext cx="390560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Java Installation Paths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01334" y="2817614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uninstalling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you need to confirm where it is installed. If you installed it manually, it's usually located in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or a custom directory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202888" y="4617244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75454" y="4403527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6185" y="4470678"/>
            <a:ext cx="18871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334" y="4378523"/>
            <a:ext cx="26335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Command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01334" y="4827746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Check for Java installation paths: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--config java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list the different Java versions installed and their paths.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202888" y="6627376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454" y="6413659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06066" y="6480810"/>
            <a:ext cx="18907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334" y="6388656"/>
            <a:ext cx="267783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JDK 23 Path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01334" y="6837878"/>
            <a:ext cx="634222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path for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something like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/opt/jdk-23/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3113"/>
            <a:ext cx="739390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2: Remove JDK 23</a:t>
            </a:r>
            <a:endParaRPr lang="en-US" sz="510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75523"/>
            <a:ext cx="1234440" cy="2627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522339"/>
            <a:ext cx="5463183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Navigate to Installation Directory</a:t>
            </a:r>
            <a:endParaRPr lang="en-US" sz="2800" b="1" dirty="0"/>
          </a:p>
        </p:txBody>
      </p:sp>
      <p:sp>
        <p:nvSpPr>
          <p:cNvPr id="6" name="Text 2"/>
          <p:cNvSpPr/>
          <p:nvPr/>
        </p:nvSpPr>
        <p:spPr>
          <a:xfrm>
            <a:off x="2468761" y="3076456"/>
            <a:ext cx="652283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was installed manually using a </a:t>
            </a:r>
            <a:r>
              <a:rPr lang="en-US" sz="24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.tar.gz 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file, you can simply delete the folder. Navigate to the directory where </a:t>
            </a:r>
            <a:r>
              <a:rPr lang="en-US" sz="24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is installed: </a:t>
            </a:r>
            <a:r>
              <a:rPr lang="en-US" sz="24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cd /opt/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03470"/>
            <a:ext cx="1234440" cy="2232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150287"/>
            <a:ext cx="410753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JDK 23 Directory</a:t>
            </a:r>
            <a:endParaRPr lang="en-US" sz="2800" b="1" dirty="0"/>
          </a:p>
        </p:txBody>
      </p:sp>
      <p:sp>
        <p:nvSpPr>
          <p:cNvPr id="9" name="Text 4"/>
          <p:cNvSpPr/>
          <p:nvPr/>
        </p:nvSpPr>
        <p:spPr>
          <a:xfrm>
            <a:off x="2468761" y="5704403"/>
            <a:ext cx="62815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</a:t>
            </a:r>
            <a:r>
              <a:rPr lang="en-US" sz="24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directory: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b="1" dirty="0" err="1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</a:t>
            </a:r>
            <a:r>
              <a:rPr lang="en-US" sz="24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rm -rf jdk-23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completely remove the </a:t>
            </a:r>
            <a:r>
              <a:rPr lang="en-US" sz="24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891" y="865584"/>
            <a:ext cx="776501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1)</a:t>
            </a:r>
            <a:endParaRPr lang="en-US" sz="405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175891" y="2678430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268" y="2744391"/>
            <a:ext cx="122277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15971" y="2678430"/>
            <a:ext cx="432018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Open Environment Variables File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15971" y="3120509"/>
            <a:ext cx="7124938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had set environment variables such as JAVA_HOME for JDK 23, you should remove or update them.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Open the environment variables file (usually /etc/profile or ~/.bashrc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depending on where you set them):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nano /etc/profile</a:t>
            </a:r>
            <a:b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75891" y="4914424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04598" y="4980384"/>
            <a:ext cx="18573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15971" y="4914424"/>
            <a:ext cx="36279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Locate JDK 23 Related Lines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15971" y="5356503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Look for any lines related to JDK 23, like: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cs typeface="Sora" pitchFamily="34" charset="-120"/>
              </a:rPr>
              <a:t>export JAVA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_HOME=/opt/jdk-23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export PATH=$PATH:$JAVA_HOME/bin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175891" y="6570663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04478" y="6636623"/>
            <a:ext cx="185976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15971" y="6570663"/>
            <a:ext cx="410289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or Comment Out Lines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815971" y="7012742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or comment out those lines by adding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#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 the beginning of the line, or delete them.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0213"/>
            <a:ext cx="7415927" cy="243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2)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705481" y="3556873"/>
            <a:ext cx="30480" cy="3922514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409694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8345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4104" y="3917275"/>
            <a:ext cx="15323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5"/>
          <p:cNvSpPr/>
          <p:nvPr/>
        </p:nvSpPr>
        <p:spPr>
          <a:xfrm>
            <a:off x="8078510" y="380369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Save and Exit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8078510" y="4357807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 and exit by pressing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CTRL + X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then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to confirm changes, and hit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Enter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967954" y="618160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91919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04337" y="6001941"/>
            <a:ext cx="232648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50" dirty="0"/>
          </a:p>
        </p:txBody>
      </p:sp>
      <p:sp>
        <p:nvSpPr>
          <p:cNvPr id="13" name="Text 10"/>
          <p:cNvSpPr/>
          <p:nvPr/>
        </p:nvSpPr>
        <p:spPr>
          <a:xfrm>
            <a:off x="8078510" y="5888355"/>
            <a:ext cx="4998482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Reload Environment Variables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8078510" y="6442472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Reload the environment variables: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86771"/>
            <a:ext cx="9003625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4: Update Alternatives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42812" y="3370302"/>
            <a:ext cx="407074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 Alternative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542812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23 was added to the alternatives system, remove it using the following commands: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42812" y="5257681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23 alternative for java: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 /opt/jdk-23/bin/java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438668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17443" y="3370302"/>
            <a:ext cx="425362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Javac Alternative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8117443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23 alternative for javac: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javac /opt/jdk-23/bin/javac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34897"/>
            <a:ext cx="9173766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5: Verify Uninstallation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5379363"/>
            <a:ext cx="390810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Java Version Check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26093" y="5933480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Finally, check to make sure JDK 23 has been removed: Run: </a:t>
            </a:r>
            <a:r>
              <a:rPr lang="en-US" sz="24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java -version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700724" y="537936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 Results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700724" y="5933480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23 was the only Java version installed, this should return an error message or point to a different Java version if installed.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822" y="525423"/>
            <a:ext cx="5021937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395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2" y="1439347"/>
            <a:ext cx="477083" cy="4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7822" y="2107168"/>
            <a:ext cx="325933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Successful Uninstallation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67822" y="2535436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following these steps, you should have successfully uninstalled </a:t>
            </a:r>
            <a:r>
              <a:rPr lang="en-US" sz="200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23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your Linux system.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2" y="3718441"/>
            <a:ext cx="477083" cy="4770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822" y="4386263"/>
            <a:ext cx="294786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Switch to Another JDK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67822" y="4814530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need to switch to another JDK version, you can install it and update your JAVA_HOME and alternatives accordingly.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2" y="5997535"/>
            <a:ext cx="477083" cy="4770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822" y="6665357"/>
            <a:ext cx="347388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Linux System Maintenance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67822" y="7093625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Regularly maintaining your Linux system by removing unused software helps keep it clean and efficient.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584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Alexandria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47</cp:revision>
  <dcterms:created xsi:type="dcterms:W3CDTF">2024-09-20T09:12:03Z</dcterms:created>
  <dcterms:modified xsi:type="dcterms:W3CDTF">2024-10-27T12:35:05Z</dcterms:modified>
</cp:coreProperties>
</file>