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whatsapp.com/download" TargetMode="External"/><Relationship Id="rId2" Type="http://schemas.openxmlformats.org/officeDocument/2006/relationships/image" Target="../media/image-1-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4233" y="419695"/>
            <a:ext cx="6440924" cy="476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750"/>
              </a:lnSpc>
              <a:buNone/>
            </a:pPr>
            <a:r>
              <a:rPr lang="en-US" sz="3000" b="1" spc="-9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Download WhatsApp for Windows 11</a:t>
            </a:r>
            <a:endParaRPr lang="en-US" sz="3000" dirty="0"/>
          </a:p>
        </p:txBody>
      </p:sp>
      <p:sp>
        <p:nvSpPr>
          <p:cNvPr id="3" name="Shape 1"/>
          <p:cNvSpPr/>
          <p:nvPr/>
        </p:nvSpPr>
        <p:spPr>
          <a:xfrm>
            <a:off x="751761" y="1201936"/>
            <a:ext cx="22860" cy="5008126"/>
          </a:xfrm>
          <a:prstGeom prst="roundRect">
            <a:avLst>
              <a:gd name="adj" fmla="val 280447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912019" y="1533882"/>
            <a:ext cx="534233" cy="22860"/>
          </a:xfrm>
          <a:prstGeom prst="roundRect">
            <a:avLst>
              <a:gd name="adj" fmla="val 280447"/>
            </a:avLst>
          </a:prstGeom>
          <a:solidFill>
            <a:srgbClr val="C0C1D7"/>
          </a:solidFill>
          <a:ln/>
        </p:spPr>
      </p:sp>
      <p:sp>
        <p:nvSpPr>
          <p:cNvPr id="5" name="Shape 3"/>
          <p:cNvSpPr/>
          <p:nvPr/>
        </p:nvSpPr>
        <p:spPr>
          <a:xfrm>
            <a:off x="591503" y="1373624"/>
            <a:ext cx="343376" cy="343376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17233" y="1430774"/>
            <a:ext cx="91797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602700" y="1354574"/>
            <a:ext cx="2626162" cy="238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spc="-4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1. Visit the WhatsApp Website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1602700" y="1684615"/>
            <a:ext cx="12493466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 to </a:t>
            </a:r>
            <a:pPr algn="l" indent="0" marL="0">
              <a:lnSpc>
                <a:spcPts val="1900"/>
              </a:lnSpc>
              <a:buNone/>
            </a:pPr>
            <a:r>
              <a:rPr lang="en-US" sz="1200" u="sng" spc="-24" kern="0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https://www.whatsapp.com/download</a:t>
            </a:r>
            <a:pPr algn="l" indent="0" marL="0">
              <a:lnSpc>
                <a:spcPts val="1900"/>
              </a:lnSpc>
              <a:buNone/>
            </a:pPr>
            <a:r>
              <a:rPr lang="en-US" sz="1200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912019" y="2566035"/>
            <a:ext cx="534233" cy="22860"/>
          </a:xfrm>
          <a:prstGeom prst="roundRect">
            <a:avLst>
              <a:gd name="adj" fmla="val 280447"/>
            </a:avLst>
          </a:prstGeom>
          <a:solidFill>
            <a:srgbClr val="C0C1D7"/>
          </a:solidFill>
          <a:ln/>
        </p:spPr>
      </p:sp>
      <p:sp>
        <p:nvSpPr>
          <p:cNvPr id="10" name="Shape 8"/>
          <p:cNvSpPr/>
          <p:nvPr/>
        </p:nvSpPr>
        <p:spPr>
          <a:xfrm>
            <a:off x="591503" y="2405777"/>
            <a:ext cx="343376" cy="343376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94492" y="2462927"/>
            <a:ext cx="137279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1602700" y="2386727"/>
            <a:ext cx="2072640" cy="238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spc="-4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2. Download WhatsApp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1602700" y="2716768"/>
            <a:ext cx="12493466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the Download for Windows button.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912019" y="3598188"/>
            <a:ext cx="534233" cy="22860"/>
          </a:xfrm>
          <a:prstGeom prst="roundRect">
            <a:avLst>
              <a:gd name="adj" fmla="val 280447"/>
            </a:avLst>
          </a:prstGeom>
          <a:solidFill>
            <a:srgbClr val="C0C1D7"/>
          </a:solidFill>
          <a:ln/>
        </p:spPr>
      </p:sp>
      <p:sp>
        <p:nvSpPr>
          <p:cNvPr id="15" name="Shape 13"/>
          <p:cNvSpPr/>
          <p:nvPr/>
        </p:nvSpPr>
        <p:spPr>
          <a:xfrm>
            <a:off x="591503" y="3437930"/>
            <a:ext cx="343376" cy="343376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92706" y="3495080"/>
            <a:ext cx="140851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1602700" y="3418880"/>
            <a:ext cx="1907977" cy="238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spc="-4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3. Run the Installer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1602700" y="3748921"/>
            <a:ext cx="12493466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Once the file is downloaded, double-click it to run the installer.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912019" y="4630341"/>
            <a:ext cx="534233" cy="22860"/>
          </a:xfrm>
          <a:prstGeom prst="roundRect">
            <a:avLst>
              <a:gd name="adj" fmla="val 280447"/>
            </a:avLst>
          </a:prstGeom>
          <a:solidFill>
            <a:srgbClr val="C0C1D7"/>
          </a:solidFill>
          <a:ln/>
        </p:spPr>
      </p:sp>
      <p:sp>
        <p:nvSpPr>
          <p:cNvPr id="20" name="Shape 18"/>
          <p:cNvSpPr/>
          <p:nvPr/>
        </p:nvSpPr>
        <p:spPr>
          <a:xfrm>
            <a:off x="591503" y="4470082"/>
            <a:ext cx="343376" cy="343376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689134" y="4527233"/>
            <a:ext cx="147995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1800" dirty="0"/>
          </a:p>
        </p:txBody>
      </p:sp>
      <p:sp>
        <p:nvSpPr>
          <p:cNvPr id="22" name="Text 20"/>
          <p:cNvSpPr/>
          <p:nvPr/>
        </p:nvSpPr>
        <p:spPr>
          <a:xfrm>
            <a:off x="1602700" y="4451033"/>
            <a:ext cx="1907977" cy="238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spc="-4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4. Install the App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1602700" y="4781074"/>
            <a:ext cx="12493466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Follow the on-screen instructions to install WhatsApp.</a:t>
            </a:r>
            <a:endParaRPr lang="en-US" sz="1200" dirty="0"/>
          </a:p>
        </p:txBody>
      </p:sp>
      <p:sp>
        <p:nvSpPr>
          <p:cNvPr id="24" name="Shape 22"/>
          <p:cNvSpPr/>
          <p:nvPr/>
        </p:nvSpPr>
        <p:spPr>
          <a:xfrm>
            <a:off x="912019" y="5662493"/>
            <a:ext cx="534233" cy="22860"/>
          </a:xfrm>
          <a:prstGeom prst="roundRect">
            <a:avLst>
              <a:gd name="adj" fmla="val 280447"/>
            </a:avLst>
          </a:prstGeom>
          <a:solidFill>
            <a:srgbClr val="C0C1D7"/>
          </a:solidFill>
          <a:ln/>
        </p:spPr>
      </p:sp>
      <p:sp>
        <p:nvSpPr>
          <p:cNvPr id="25" name="Shape 23"/>
          <p:cNvSpPr/>
          <p:nvPr/>
        </p:nvSpPr>
        <p:spPr>
          <a:xfrm>
            <a:off x="591503" y="5502235"/>
            <a:ext cx="343376" cy="343376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695444" y="5559385"/>
            <a:ext cx="135493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1800" dirty="0"/>
          </a:p>
        </p:txBody>
      </p:sp>
      <p:sp>
        <p:nvSpPr>
          <p:cNvPr id="27" name="Text 25"/>
          <p:cNvSpPr/>
          <p:nvPr/>
        </p:nvSpPr>
        <p:spPr>
          <a:xfrm>
            <a:off x="1602700" y="5483185"/>
            <a:ext cx="1907977" cy="238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spc="-4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5. Set Up WhatsApp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1602700" y="5813227"/>
            <a:ext cx="12493466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WhatsApp Desktop and scan the QR code using your mobile WhatsApp.</a:t>
            </a:r>
            <a:endParaRPr lang="en-US" sz="1200" dirty="0"/>
          </a:p>
        </p:txBody>
      </p:sp>
      <p:sp>
        <p:nvSpPr>
          <p:cNvPr id="29" name="Shape 27"/>
          <p:cNvSpPr/>
          <p:nvPr/>
        </p:nvSpPr>
        <p:spPr>
          <a:xfrm>
            <a:off x="534233" y="6553438"/>
            <a:ext cx="343376" cy="343376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659963" y="6610588"/>
            <a:ext cx="91797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800" dirty="0"/>
          </a:p>
        </p:txBody>
      </p:sp>
      <p:sp>
        <p:nvSpPr>
          <p:cNvPr id="31" name="Text 29"/>
          <p:cNvSpPr/>
          <p:nvPr/>
        </p:nvSpPr>
        <p:spPr>
          <a:xfrm>
            <a:off x="1030248" y="6553438"/>
            <a:ext cx="1907977" cy="238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500" b="1" spc="-4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Mobile Setup Steps</a:t>
            </a:r>
            <a:endParaRPr lang="en-US" sz="1500" dirty="0"/>
          </a:p>
        </p:txBody>
      </p:sp>
      <p:sp>
        <p:nvSpPr>
          <p:cNvPr id="32" name="Text 30"/>
          <p:cNvSpPr/>
          <p:nvPr/>
        </p:nvSpPr>
        <p:spPr>
          <a:xfrm>
            <a:off x="1030248" y="6883479"/>
            <a:ext cx="3922871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 Open WhatsApp on your phone.</a:t>
            </a:r>
            <a:endParaRPr lang="en-US" sz="1200" dirty="0"/>
          </a:p>
        </p:txBody>
      </p:sp>
      <p:sp>
        <p:nvSpPr>
          <p:cNvPr id="33" name="Shape 31"/>
          <p:cNvSpPr/>
          <p:nvPr/>
        </p:nvSpPr>
        <p:spPr>
          <a:xfrm>
            <a:off x="5105757" y="6553438"/>
            <a:ext cx="343376" cy="343376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34" name="Text 32"/>
          <p:cNvSpPr/>
          <p:nvPr/>
        </p:nvSpPr>
        <p:spPr>
          <a:xfrm>
            <a:off x="5208746" y="6610588"/>
            <a:ext cx="137279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800" dirty="0"/>
          </a:p>
        </p:txBody>
      </p:sp>
      <p:sp>
        <p:nvSpPr>
          <p:cNvPr id="35" name="Text 33"/>
          <p:cNvSpPr/>
          <p:nvPr/>
        </p:nvSpPr>
        <p:spPr>
          <a:xfrm>
            <a:off x="5601772" y="6553438"/>
            <a:ext cx="2023824" cy="238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500" b="1" spc="-4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Access Linked Devices</a:t>
            </a:r>
            <a:endParaRPr lang="en-US" sz="1500" dirty="0"/>
          </a:p>
        </p:txBody>
      </p:sp>
      <p:sp>
        <p:nvSpPr>
          <p:cNvPr id="36" name="Text 34"/>
          <p:cNvSpPr/>
          <p:nvPr/>
        </p:nvSpPr>
        <p:spPr>
          <a:xfrm>
            <a:off x="5601772" y="6883479"/>
            <a:ext cx="3922871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 Go to Settings &gt; Linked Devices.</a:t>
            </a:r>
            <a:endParaRPr lang="en-US" sz="1200" dirty="0"/>
          </a:p>
        </p:txBody>
      </p:sp>
      <p:sp>
        <p:nvSpPr>
          <p:cNvPr id="37" name="Shape 35"/>
          <p:cNvSpPr/>
          <p:nvPr/>
        </p:nvSpPr>
        <p:spPr>
          <a:xfrm>
            <a:off x="9677281" y="6553438"/>
            <a:ext cx="343376" cy="343376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38" name="Text 36"/>
          <p:cNvSpPr/>
          <p:nvPr/>
        </p:nvSpPr>
        <p:spPr>
          <a:xfrm>
            <a:off x="9778484" y="6610588"/>
            <a:ext cx="140851" cy="228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800" b="1" spc="-5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800" dirty="0"/>
          </a:p>
        </p:txBody>
      </p:sp>
      <p:sp>
        <p:nvSpPr>
          <p:cNvPr id="39" name="Text 37"/>
          <p:cNvSpPr/>
          <p:nvPr/>
        </p:nvSpPr>
        <p:spPr>
          <a:xfrm>
            <a:off x="10173295" y="6553438"/>
            <a:ext cx="1907977" cy="238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850"/>
              </a:lnSpc>
              <a:buNone/>
            </a:pPr>
            <a:r>
              <a:rPr lang="en-US" sz="1500" b="1" spc="-45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Link Your Device</a:t>
            </a:r>
            <a:endParaRPr lang="en-US" sz="1500" dirty="0"/>
          </a:p>
        </p:txBody>
      </p:sp>
      <p:sp>
        <p:nvSpPr>
          <p:cNvPr id="40" name="Text 38"/>
          <p:cNvSpPr/>
          <p:nvPr/>
        </p:nvSpPr>
        <p:spPr>
          <a:xfrm>
            <a:off x="10173295" y="6883479"/>
            <a:ext cx="3922871" cy="4883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900"/>
              </a:lnSpc>
              <a:buNone/>
            </a:pPr>
            <a:r>
              <a:rPr lang="en-US" sz="1200" spc="-24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 Tap Link a Device and scan the QR code on your Windows 11 screen.</a:t>
            </a:r>
            <a:endParaRPr lang="en-US" sz="1200" dirty="0"/>
          </a:p>
        </p:txBody>
      </p:sp>
      <p:sp>
        <p:nvSpPr>
          <p:cNvPr id="41" name="Shape 39"/>
          <p:cNvSpPr/>
          <p:nvPr/>
        </p:nvSpPr>
        <p:spPr>
          <a:xfrm>
            <a:off x="534233" y="7554992"/>
            <a:ext cx="244197" cy="244197"/>
          </a:xfrm>
          <a:prstGeom prst="roundRect">
            <a:avLst>
              <a:gd name="adj" fmla="val 3744143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42" name="Image 0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53" y="7562612"/>
            <a:ext cx="228957" cy="228957"/>
          </a:xfrm>
          <a:prstGeom prst="rect">
            <a:avLst/>
          </a:prstGeom>
        </p:spPr>
      </p:pic>
      <p:sp>
        <p:nvSpPr>
          <p:cNvPr id="43" name="Text 40"/>
          <p:cNvSpPr/>
          <p:nvPr/>
        </p:nvSpPr>
        <p:spPr>
          <a:xfrm>
            <a:off x="854750" y="7543562"/>
            <a:ext cx="1323380" cy="267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b="1" spc="-24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2024-11-30T07:07:27Z</dcterms:created>
  <dcterms:modified xsi:type="dcterms:W3CDTF">2024-11-30T07:07:27Z</dcterms:modified>
</cp:coreProperties>
</file>