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lexandria Semi Bold" panose="020B0604020202020204" charset="-78"/>
      <p:regular r:id="rId12"/>
    </p:embeddedFont>
    <p:embeddedFont>
      <p:font typeface="Sora Ligh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66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051685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How Does a Computer Work? A Simple Breakdown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58309" y="3795447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 computer works by taking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input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processing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it, and then giving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output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 It's like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smart machine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that follows your instructions to get things done.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58309" y="5814774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5150763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05508" y="5126951"/>
            <a:ext cx="2026325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3200" b="1" dirty="0">
                <a:solidFill>
                  <a:srgbClr val="3B3535"/>
                </a:solidFill>
                <a:ea typeface="Sora Bold" pitchFamily="34" charset="-122"/>
                <a:cs typeface="Sora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4558" y="384036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Input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314558" y="50945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What is Input?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314558" y="5667375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Input is the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data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commands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you give to the computer.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314558" y="6208990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Typing on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keyboard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clicking with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mouse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or speaking into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microphone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587139" y="50945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How Does It Work?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7587139" y="566737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You use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input devices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(like a keyboard or mouse) to send information to the computer.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587139" y="655570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You type a letter, and the computer receives it.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1446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Processing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58309" y="269581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FFD1A7"/>
          </a:solidFill>
          <a:ln w="7620">
            <a:solidFill>
              <a:srgbClr val="E5B78D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2725757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2326" y="2695813"/>
            <a:ext cx="28729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What is Processing?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462326" y="3181945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Processing is when the computer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thinks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works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on the input you gave it.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462326" y="4005263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CPU (Central Processing Unit)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,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which is the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brain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of the computer, does this work.</a:t>
            </a:r>
            <a:endParaRPr lang="en-US" sz="2400" dirty="0"/>
          </a:p>
        </p:txBody>
      </p:sp>
      <p:sp>
        <p:nvSpPr>
          <p:cNvPr id="9" name="Shape 5"/>
          <p:cNvSpPr/>
          <p:nvPr/>
        </p:nvSpPr>
        <p:spPr>
          <a:xfrm>
            <a:off x="758309" y="515897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FFD1A7"/>
          </a:solidFill>
          <a:ln w="7620">
            <a:solidFill>
              <a:srgbClr val="E5B78D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97" y="5188922"/>
            <a:ext cx="342067" cy="42755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4623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How Does It Work?</a:t>
            </a:r>
            <a:endParaRPr lang="en-US" sz="3200" dirty="0"/>
          </a:p>
        </p:txBody>
      </p:sp>
      <p:sp>
        <p:nvSpPr>
          <p:cNvPr id="12" name="Text 7"/>
          <p:cNvSpPr/>
          <p:nvPr/>
        </p:nvSpPr>
        <p:spPr>
          <a:xfrm>
            <a:off x="1462326" y="5645110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CPU follows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instructions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from the software (programs) to process the input.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1462326" y="6468428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If you type "2 + 2", the CPU calculates the answer.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3686" y="120979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Storage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123686" y="2247424"/>
            <a:ext cx="8251220" cy="2104549"/>
          </a:xfrm>
          <a:prstGeom prst="roundRect">
            <a:avLst>
              <a:gd name="adj" fmla="val 4324"/>
            </a:avLst>
          </a:prstGeom>
          <a:solidFill>
            <a:srgbClr val="FFD1A7"/>
          </a:solidFill>
          <a:ln w="7620">
            <a:solidFill>
              <a:srgbClr val="E5B78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47881" y="24716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Alexandria Semi Bold" pitchFamily="34" charset="-122"/>
                <a:cs typeface="Alexandria Semi Bold" pitchFamily="34" charset="-120"/>
              </a:rPr>
              <a:t>What is Storage?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347881" y="2957751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Storage is where the computer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saves</a:t>
            </a: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 data so it can be used later.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347881" y="3434358"/>
            <a:ext cx="71789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Example: Your photos, documents, and apps are stored on the computer.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123686" y="4568547"/>
            <a:ext cx="8251220" cy="2451259"/>
          </a:xfrm>
          <a:prstGeom prst="roundRect">
            <a:avLst>
              <a:gd name="adj" fmla="val 3712"/>
            </a:avLst>
          </a:prstGeom>
          <a:solidFill>
            <a:srgbClr val="FFD1A7"/>
          </a:solidFill>
          <a:ln w="7620">
            <a:solidFill>
              <a:srgbClr val="E5B78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47881" y="479274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Alexandria Semi Bold" pitchFamily="34" charset="-122"/>
                <a:cs typeface="Alexandria Semi Bold" pitchFamily="34" charset="-120"/>
              </a:rPr>
              <a:t>How Does It Work?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6347881" y="5278874"/>
            <a:ext cx="71789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The computer uses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memory</a:t>
            </a: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 (like RAM) for temporary storage and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hard drives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SSDs</a:t>
            </a: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 for permanent storage.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347881" y="6102191"/>
            <a:ext cx="71789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Sora Light" pitchFamily="34" charset="-122"/>
                <a:cs typeface="Sora Light" pitchFamily="34" charset="-120"/>
              </a:rPr>
              <a:t>Example: When you type a document, it stays in RAM. When you save it, it moves to the hard drive.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94858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Output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5024080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16499" y="49862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What is Output?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516499" y="5472351"/>
            <a:ext cx="563618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Output is the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result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information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the computer gives back to you.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516499" y="6295668"/>
            <a:ext cx="563618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The answer to a math problem, a printed document, or a picture on the screen.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601" y="5024080"/>
            <a:ext cx="541615" cy="5416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35791" y="49862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How Does It Work?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8235791" y="5472351"/>
            <a:ext cx="5636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computer sends the processed data to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output devices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like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monitor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printer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speakers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8235791" y="6658270"/>
            <a:ext cx="5636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You see the answer "4" on the screen after typing "2 + 2".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268" y="488156"/>
            <a:ext cx="4671655" cy="584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60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Software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8" y="1543169"/>
            <a:ext cx="3236714" cy="323671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525" y="1543169"/>
            <a:ext cx="3236714" cy="3236714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161" y="1543169"/>
            <a:ext cx="3236714" cy="323671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4798" y="1543169"/>
            <a:ext cx="3236714" cy="3236714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621268" y="5162074"/>
            <a:ext cx="2335768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What is Software?</a:t>
            </a:r>
            <a:endParaRPr lang="en-US" sz="3600" dirty="0"/>
          </a:p>
        </p:txBody>
      </p:sp>
      <p:sp>
        <p:nvSpPr>
          <p:cNvPr id="8" name="Text 2"/>
          <p:cNvSpPr/>
          <p:nvPr/>
        </p:nvSpPr>
        <p:spPr>
          <a:xfrm>
            <a:off x="621268" y="5720239"/>
            <a:ext cx="13387864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Software is the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programs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instructions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that tell the computer what to do.</a:t>
            </a:r>
            <a:endParaRPr lang="en-US" sz="2400" dirty="0"/>
          </a:p>
        </p:txBody>
      </p:sp>
      <p:sp>
        <p:nvSpPr>
          <p:cNvPr id="9" name="Text 3"/>
          <p:cNvSpPr/>
          <p:nvPr/>
        </p:nvSpPr>
        <p:spPr>
          <a:xfrm>
            <a:off x="621268" y="6203871"/>
            <a:ext cx="13387864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Windows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(operating system),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Microsoft Word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(for writing), or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Chrome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(for browsing the internet).</a:t>
            </a:r>
            <a:endParaRPr lang="en-US" sz="2400" dirty="0"/>
          </a:p>
        </p:txBody>
      </p:sp>
      <p:sp>
        <p:nvSpPr>
          <p:cNvPr id="10" name="Text 4"/>
          <p:cNvSpPr/>
          <p:nvPr/>
        </p:nvSpPr>
        <p:spPr>
          <a:xfrm>
            <a:off x="621268" y="6754058"/>
            <a:ext cx="2335768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How Does It Work?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621268" y="7312223"/>
            <a:ext cx="13387864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Software runs on the computer and helps you perform specific tasks.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21268" y="7795855"/>
            <a:ext cx="13387864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You use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game app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to play or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photo editor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to edit pictures.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713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3875" y="2284214"/>
            <a:ext cx="5317927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44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How It All Comes Together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" y="3001208"/>
            <a:ext cx="748427" cy="120384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96854" y="3150870"/>
            <a:ext cx="1969770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You Give Input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496854" y="3486745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You type, click, or speak to give the computer instructions.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496854" y="3815953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You type "Hello" on the keyboard.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" y="4205049"/>
            <a:ext cx="748427" cy="12038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496854" y="4354711"/>
            <a:ext cx="2240161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Computer Processes It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1496854" y="4690586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CPU processes the input and follows the instructions.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1496854" y="5019794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The computer saves the word "Hello" in its memory.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875" y="5408890"/>
            <a:ext cx="748427" cy="120384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96854" y="5558552"/>
            <a:ext cx="1969770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Computer Stores It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496854" y="5894427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data is saved in the computer's storage for later use.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1496854" y="6223635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The word "Hello" is saved in a document.</a:t>
            </a:r>
            <a:endParaRPr lang="en-US" sz="2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75" y="6612731"/>
            <a:ext cx="748427" cy="120384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496854" y="6762393"/>
            <a:ext cx="2366129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Computer Gives Output</a:t>
            </a:r>
            <a:endParaRPr lang="en-US" sz="3200" dirty="0"/>
          </a:p>
        </p:txBody>
      </p:sp>
      <p:sp>
        <p:nvSpPr>
          <p:cNvPr id="18" name="Text 11"/>
          <p:cNvSpPr/>
          <p:nvPr/>
        </p:nvSpPr>
        <p:spPr>
          <a:xfrm>
            <a:off x="1496854" y="7098268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The computer shows or gives you the result.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1496854" y="7427476"/>
            <a:ext cx="12609671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You see "Hello" on the screen or print it on paper.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462" y="540663"/>
            <a:ext cx="6016585" cy="646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8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Why is This Important?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174462" y="1580436"/>
            <a:ext cx="3736538" cy="648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7200" dirty="0">
                <a:solidFill>
                  <a:srgbClr val="FFA44F"/>
                </a:solidFill>
                <a:ea typeface="Alexandria Semi Bold" pitchFamily="34" charset="-122"/>
                <a:cs typeface="Alexandria Semi Bold" pitchFamily="34" charset="-120"/>
              </a:rPr>
              <a:t>1000x</a:t>
            </a:r>
            <a:endParaRPr lang="en-US" sz="7200" dirty="0"/>
          </a:p>
        </p:txBody>
      </p:sp>
      <p:sp>
        <p:nvSpPr>
          <p:cNvPr id="5" name="Text 2"/>
          <p:cNvSpPr/>
          <p:nvPr/>
        </p:nvSpPr>
        <p:spPr>
          <a:xfrm>
            <a:off x="6749177" y="2474833"/>
            <a:ext cx="2586990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6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Saves Time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6174462" y="2916079"/>
            <a:ext cx="3736538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Computers can do tasks much faster than humans.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174462" y="3662839"/>
            <a:ext cx="3736538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Sorting a </a:t>
            </a:r>
          </a:p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list of names takes seconds.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0205799" y="1580436"/>
            <a:ext cx="3736538" cy="648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7200" dirty="0">
                <a:solidFill>
                  <a:srgbClr val="FFA44F"/>
                </a:solidFill>
                <a:ea typeface="Alexandria Semi Bold" pitchFamily="34" charset="-122"/>
                <a:cs typeface="Alexandria Semi Bold" pitchFamily="34" charset="-120"/>
              </a:rPr>
              <a:t>1TB+</a:t>
            </a:r>
            <a:endParaRPr lang="en-US" sz="7200" dirty="0"/>
          </a:p>
        </p:txBody>
      </p:sp>
      <p:sp>
        <p:nvSpPr>
          <p:cNvPr id="9" name="Text 6"/>
          <p:cNvSpPr/>
          <p:nvPr/>
        </p:nvSpPr>
        <p:spPr>
          <a:xfrm>
            <a:off x="10780514" y="2474833"/>
            <a:ext cx="2586990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6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Stores Information</a:t>
            </a:r>
            <a:endParaRPr lang="en-US" sz="3600" dirty="0"/>
          </a:p>
        </p:txBody>
      </p:sp>
      <p:sp>
        <p:nvSpPr>
          <p:cNvPr id="10" name="Text 7"/>
          <p:cNvSpPr/>
          <p:nvPr/>
        </p:nvSpPr>
        <p:spPr>
          <a:xfrm>
            <a:off x="10205799" y="2916079"/>
            <a:ext cx="3736538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You can save thousands of files, like photos, videos, and documents.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8190071" y="4979670"/>
            <a:ext cx="3736538" cy="648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7200" dirty="0">
                <a:solidFill>
                  <a:srgbClr val="FFA44F"/>
                </a:solidFill>
                <a:ea typeface="Alexandria Semi Bold" pitchFamily="34" charset="-122"/>
                <a:cs typeface="Alexandria Semi Bold" pitchFamily="34" charset="-120"/>
              </a:rPr>
              <a:t>24/7</a:t>
            </a:r>
            <a:endParaRPr lang="en-US" sz="7200" dirty="0"/>
          </a:p>
        </p:txBody>
      </p:sp>
      <p:sp>
        <p:nvSpPr>
          <p:cNvPr id="12" name="Text 9"/>
          <p:cNvSpPr/>
          <p:nvPr/>
        </p:nvSpPr>
        <p:spPr>
          <a:xfrm>
            <a:off x="8764786" y="5874067"/>
            <a:ext cx="2586990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6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Makes Life Easier</a:t>
            </a:r>
            <a:endParaRPr lang="en-US" sz="3600" dirty="0"/>
          </a:p>
        </p:txBody>
      </p:sp>
      <p:sp>
        <p:nvSpPr>
          <p:cNvPr id="13" name="Text 10"/>
          <p:cNvSpPr/>
          <p:nvPr/>
        </p:nvSpPr>
        <p:spPr>
          <a:xfrm>
            <a:off x="8190071" y="6315313"/>
            <a:ext cx="3736538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Computers help with work, learning, and entertainment.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8190071" y="7062073"/>
            <a:ext cx="3736538" cy="628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Example: Writing a letter, studying online, or watching a movie.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5166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0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Summary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844635" y="26606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Input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58309" y="3146822"/>
            <a:ext cx="393704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Taking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input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(like typing or clicking)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290" y="2875538"/>
            <a:ext cx="324088" cy="4051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4932" y="26606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Processing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4932" y="3146822"/>
            <a:ext cx="39371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Processing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the input using the CPU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308" y="3266182"/>
            <a:ext cx="324088" cy="4051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4932" y="49446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Storage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4932" y="5430798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Storing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the data in memory or storage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6664" y="5504200"/>
            <a:ext cx="324088" cy="4051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44635" y="49446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3200" dirty="0">
                <a:solidFill>
                  <a:srgbClr val="3B3535"/>
                </a:solidFill>
                <a:ea typeface="Alexandria Semi Bold" pitchFamily="34" charset="-122"/>
                <a:cs typeface="Alexandria Semi Bold" pitchFamily="34" charset="-120"/>
              </a:rPr>
              <a:t>Output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58309" y="5430798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Giving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output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(like showing results on the screen)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646" y="5113556"/>
            <a:ext cx="324088" cy="40517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58309" y="693110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It's like a </a:t>
            </a:r>
            <a:r>
              <a:rPr lang="en-US" sz="2400" b="1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smart helper</a:t>
            </a:r>
            <a:r>
              <a:rPr lang="en-US" sz="2400" dirty="0">
                <a:solidFill>
                  <a:srgbClr val="FF0000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24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that follows your instructions to get things done quickly and efficiently!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677</Words>
  <Application>Microsoft Office PowerPoint</Application>
  <PresentationFormat>Custom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Sora Light</vt:lpstr>
      <vt:lpstr>Sora Bold</vt:lpstr>
      <vt:lpstr>Alexandria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24</cp:revision>
  <dcterms:created xsi:type="dcterms:W3CDTF">2025-03-24T15:42:44Z</dcterms:created>
  <dcterms:modified xsi:type="dcterms:W3CDTF">2025-03-29T04:54:09Z</dcterms:modified>
</cp:coreProperties>
</file>