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0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9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0"/>
            <a:ext cx="52197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57080"/>
            <a:ext cx="74314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What is AWS S3 Versioning?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3406021"/>
            <a:ext cx="8223210" cy="2086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AWS S3 (Amazon Simple Storage Service) versioning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a feature that allows you to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keep multiple versions of a single file (object)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bucket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This means every time you update a file with the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same name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S3 saves the new version while keeping the old ones. It's like having a backup for each change made to your files.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49259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79231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767785"/>
            <a:ext cx="2578060" cy="34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99416"/>
            <a:ext cx="6615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Importance of Versioning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4948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Why is Versioning Important?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55664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1. Data Protection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If a file is accidentally deleted or overwritten, you can recover the previous version.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61844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2. Audit History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Keeps a record of changes to a file over time.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93790" y="68025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3. Conflict Resolution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Useful when multiple people or systems are working with the same files.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63723"/>
            <a:ext cx="74235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Does Versioning Work?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80190" y="3212663"/>
            <a:ext cx="3664863" cy="2853095"/>
          </a:xfrm>
          <a:prstGeom prst="roundRect">
            <a:avLst>
              <a:gd name="adj" fmla="val 333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4470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Versioning Enabled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514624" y="3937516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Every new upload or modification creates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new version of the file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514624" y="51055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Each version is assigned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unique Version ID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10171867" y="3212663"/>
            <a:ext cx="3664863" cy="2853095"/>
          </a:xfrm>
          <a:prstGeom prst="roundRect">
            <a:avLst>
              <a:gd name="adj" fmla="val 333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06301" y="3447098"/>
            <a:ext cx="29640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Versioning Suspended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0406301" y="3937516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If versioning is suspended, no new versions will be created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but the existing versions remain.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868561"/>
            <a:ext cx="70042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Key Features of Versioning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256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Multiple Versions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925622" y="2634734"/>
            <a:ext cx="79109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Keeps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all versions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of an object (file).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3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256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Restoration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5925622" y="4449247"/>
            <a:ext cx="79109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Allows you to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retrieve or restore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 older version of a file.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256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Deletion Markers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5925622" y="6263759"/>
            <a:ext cx="79109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you delete a file, S3 doesn't erase it; instead, it adds a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"delete marker."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The file can be restored if needed.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768429"/>
            <a:ext cx="11530132" cy="675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5400" b="1" kern="0" spc="-128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Example Scenario: Without vs With Versioning</a:t>
            </a:r>
            <a:endParaRPr lang="en-US" sz="5400" dirty="0"/>
          </a:p>
        </p:txBody>
      </p:sp>
      <p:sp>
        <p:nvSpPr>
          <p:cNvPr id="3" name="Shape 1"/>
          <p:cNvSpPr/>
          <p:nvPr/>
        </p:nvSpPr>
        <p:spPr>
          <a:xfrm>
            <a:off x="756047" y="1875473"/>
            <a:ext cx="2186345" cy="769501"/>
          </a:xfrm>
          <a:prstGeom prst="roundRect">
            <a:avLst>
              <a:gd name="adj" fmla="val 1179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9646" y="2044184"/>
            <a:ext cx="108347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3158371" y="2091452"/>
            <a:ext cx="2213729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Upload report.pdf</a:t>
            </a:r>
            <a:endParaRPr lang="en-US" sz="3200" dirty="0"/>
          </a:p>
        </p:txBody>
      </p:sp>
      <p:sp>
        <p:nvSpPr>
          <p:cNvPr id="6" name="Shape 4"/>
          <p:cNvSpPr/>
          <p:nvPr/>
        </p:nvSpPr>
        <p:spPr>
          <a:xfrm>
            <a:off x="3050381" y="2629733"/>
            <a:ext cx="10715982" cy="15240"/>
          </a:xfrm>
          <a:prstGeom prst="roundRect">
            <a:avLst>
              <a:gd name="adj" fmla="val 595349"/>
            </a:avLst>
          </a:prstGeom>
          <a:solidFill>
            <a:srgbClr val="C0C1D7"/>
          </a:solidFill>
          <a:ln/>
        </p:spPr>
      </p:sp>
      <p:sp>
        <p:nvSpPr>
          <p:cNvPr id="7" name="Shape 5"/>
          <p:cNvSpPr/>
          <p:nvPr/>
        </p:nvSpPr>
        <p:spPr>
          <a:xfrm>
            <a:off x="756047" y="2752963"/>
            <a:ext cx="4372689" cy="1244560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979646" y="3159204"/>
            <a:ext cx="16192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344716" y="2968943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Without Versioning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5344716" y="3436025"/>
            <a:ext cx="4156950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New file replaces old one forever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Shape 9"/>
          <p:cNvSpPr/>
          <p:nvPr/>
        </p:nvSpPr>
        <p:spPr>
          <a:xfrm>
            <a:off x="5236726" y="3982283"/>
            <a:ext cx="8529638" cy="15240"/>
          </a:xfrm>
          <a:prstGeom prst="roundRect">
            <a:avLst>
              <a:gd name="adj" fmla="val 595349"/>
            </a:avLst>
          </a:prstGeom>
          <a:solidFill>
            <a:srgbClr val="C0C1D7"/>
          </a:solidFill>
          <a:ln/>
        </p:spPr>
      </p:sp>
      <p:sp>
        <p:nvSpPr>
          <p:cNvPr id="12" name="Shape 10"/>
          <p:cNvSpPr/>
          <p:nvPr/>
        </p:nvSpPr>
        <p:spPr>
          <a:xfrm>
            <a:off x="756047" y="4105513"/>
            <a:ext cx="6559153" cy="1244560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79646" y="4511754"/>
            <a:ext cx="166211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7531179" y="4321493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With Versioning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7531178" y="4788575"/>
            <a:ext cx="5854621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Creates new version, old version still accessible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6047" y="5593080"/>
            <a:ext cx="1311830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756047" y="6029206"/>
            <a:ext cx="13118306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• </a:t>
            </a:r>
            <a:r>
              <a:rPr lang="en-US" sz="2400" b="1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Without Versioning: 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you upload a file named </a:t>
            </a: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report.pdf 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then </a:t>
            </a: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upload another file with the same name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the new file replaces the old one forever.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756046" y="6963251"/>
            <a:ext cx="13315553" cy="769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• </a:t>
            </a:r>
            <a:r>
              <a:rPr lang="en-US" sz="2400" b="1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With Versioning: 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Uploading </a:t>
            </a: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report.pdf 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again </a:t>
            </a: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creates a new version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</a:t>
            </a:r>
            <a:r>
              <a:rPr lang="en-US" sz="2400" kern="0" spc="-34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The old version is still there</a:t>
            </a: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can be accessed if needed.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603647"/>
            <a:ext cx="7684532" cy="685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5400" b="1" kern="0" spc="-130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Example Scenario: Version IDs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68191" y="1695569"/>
            <a:ext cx="6279237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Font typeface="+mj-lt"/>
              <a:buAutoNum type="arabicPeriod"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upload a file named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report.pdf 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your bucket.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8191" y="2123599"/>
            <a:ext cx="6279237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750"/>
              </a:lnSpc>
              <a:buSzPct val="100000"/>
              <a:buChar char="•"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First Upload: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File: report.pdf Version ID: v1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68191" y="2551628"/>
            <a:ext cx="6279237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Font typeface="+mj-lt"/>
              <a:buAutoNum type="arabicPeriod" startAt="2"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upload an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updated report.pdf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8191" y="2979658"/>
            <a:ext cx="6279237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750"/>
              </a:lnSpc>
              <a:buSzPct val="100000"/>
              <a:buChar char="•"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Second Upload: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File: report.pdf Version ID: v2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Both v1 and v2 exist in the bucket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8191" y="3758922"/>
            <a:ext cx="6279237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Font typeface="+mj-lt"/>
              <a:buAutoNum type="arabicPeriod" startAt="3"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delete report.pdf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68191" y="4186952"/>
            <a:ext cx="6279237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750"/>
              </a:lnSpc>
              <a:buSzPct val="100000"/>
              <a:buChar char="•"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"</a:t>
            </a:r>
            <a:r>
              <a:rPr lang="en-US" sz="2400" kern="0" spc="-35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delete marker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 is created, but both v1 and v2 still exist and can be restored.</a:t>
            </a:r>
            <a:endParaRPr lang="en-US" sz="24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92" y="1865709"/>
            <a:ext cx="6279237" cy="57282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372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Considerations for Versioning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41501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4150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Storage Costs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903839" y="4640580"/>
            <a:ext cx="326802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Each version of a file uses space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so your storage costs may increase if there are many versions.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41501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4150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File Management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795516" y="4640580"/>
            <a:ext cx="360628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Over time,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multiple versions can pile up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so you may need to clean up older versions you no longer need.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140" y="580668"/>
            <a:ext cx="7066836" cy="659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5400" b="1" kern="0" spc="-125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Advantages of S3 Versioning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39140" y="1768316"/>
            <a:ext cx="35430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800" b="1" kern="0" spc="-62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Accidental Changes Are Safe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39140" y="2309336"/>
            <a:ext cx="4040148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</a:t>
            </a: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restore older versions of files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if something goes wrong.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3222665"/>
            <a:ext cx="4040148" cy="30300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301972" y="1768316"/>
            <a:ext cx="2639735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800" b="1" kern="0" spc="-62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Delete without Fear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5301972" y="2309336"/>
            <a:ext cx="4040148" cy="1094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Even if you delete a file, </a:t>
            </a: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you can restore it by removing the delete marker.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72" y="3608784"/>
            <a:ext cx="4040148" cy="40401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864804" y="1768316"/>
            <a:ext cx="2639735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800" b="1" kern="0" spc="-62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Team Collaboration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9864804" y="2309336"/>
            <a:ext cx="4232196" cy="1094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kern="0" spc="-33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Teams can work on shared files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without worrying about losing important versions.</a:t>
            </a:r>
            <a:endParaRPr lang="en-US" sz="2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4804" y="3717965"/>
            <a:ext cx="4040148" cy="41965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DB6545-044E-D4C1-8994-CD99A48FFDCC}"/>
              </a:ext>
            </a:extLst>
          </p:cNvPr>
          <p:cNvSpPr/>
          <p:nvPr/>
        </p:nvSpPr>
        <p:spPr>
          <a:xfrm>
            <a:off x="9864804" y="7648932"/>
            <a:ext cx="4040148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54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Enabling Versioning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06443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858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In the Console: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93790" y="4348639"/>
            <a:ext cx="45224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Go to the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S3 bucket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793790" y="4790837"/>
            <a:ext cx="45224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on "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Properties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."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793790" y="5233035"/>
            <a:ext cx="45224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Enable the "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Bucket Versioning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“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    option.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421" y="306443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56421" y="3858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Using AWS CLI: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5656421" y="4348639"/>
            <a:ext cx="5227479" cy="1306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 err="1"/>
              <a:t>aws</a:t>
            </a:r>
            <a:r>
              <a:rPr lang="en-US" sz="2400" dirty="0"/>
              <a:t> s3api </a:t>
            </a:r>
            <a:r>
              <a:rPr lang="en-US" sz="2400" dirty="0">
                <a:solidFill>
                  <a:srgbClr val="00B050"/>
                </a:solidFill>
              </a:rPr>
              <a:t>put-bucket-versioning</a:t>
            </a:r>
            <a:r>
              <a:rPr lang="en-US" sz="2400" dirty="0"/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--bucket &lt;bucket-name&gt;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--versioning-configuration </a:t>
            </a:r>
            <a:r>
              <a:rPr lang="en-US" sz="2400" dirty="0"/>
              <a:t>Status=Enabled</a:t>
            </a:r>
          </a:p>
        </p:txBody>
      </p:sp>
      <p:sp>
        <p:nvSpPr>
          <p:cNvPr id="12" name="Text 7"/>
          <p:cNvSpPr/>
          <p:nvPr/>
        </p:nvSpPr>
        <p:spPr>
          <a:xfrm>
            <a:off x="793790" y="6154460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enable versioning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S3 management console or via AWS CLI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596</Words>
  <Application>Microsoft Office PowerPoint</Application>
  <PresentationFormat>Custom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37</cp:revision>
  <dcterms:created xsi:type="dcterms:W3CDTF">2024-12-11T17:04:45Z</dcterms:created>
  <dcterms:modified xsi:type="dcterms:W3CDTF">2024-12-13T13:15:12Z</dcterms:modified>
</cp:coreProperties>
</file>