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old" panose="02000000000000000000" pitchFamily="2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26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What is External Storage? USB, SSD, HDD Explained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709392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External storage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is a way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save and store data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outside your computer. It's like having an extra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digital filing cabinet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where you can keep your files, photos, videos, and more. There are different types of external storage, such as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USB drives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SSDs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HDDs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84692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85454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830014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Summary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USB Drives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52749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Small, portable, and great for transferring small files.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SSDs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Fast, durable, and ideal for large files and performance.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HDDs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57021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Affordable and perfect for storing large amounts of data.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Choose the type of external storage that fits your needs, and you'll have a reliable way to </a:t>
            </a:r>
            <a:b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save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transfer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back up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your files!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6251" y="2120503"/>
            <a:ext cx="65429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USB Drives (Flash Drives)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9625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What is it?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296251" y="3977402"/>
            <a:ext cx="665587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USB drive</a:t>
            </a:r>
            <a:r>
              <a:rPr lang="en-US" sz="23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(also called a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flash drive</a:t>
            </a:r>
            <a:r>
              <a:rPr lang="en-US" sz="23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thumb drive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) is a small, portable device that plugs into the </a:t>
            </a:r>
            <a:b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USB port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of your computer.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296251" y="52701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It's like a tiny storage box you can carry in your pocket.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236452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Does It Work?</a:t>
            </a:r>
            <a:endParaRPr lang="en-US" sz="3200" b="1" dirty="0"/>
          </a:p>
        </p:txBody>
      </p:sp>
      <p:sp>
        <p:nvSpPr>
          <p:cNvPr id="7" name="Text 5"/>
          <p:cNvSpPr/>
          <p:nvPr/>
        </p:nvSpPr>
        <p:spPr>
          <a:xfrm>
            <a:off x="7236452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Plug the USB drive into your computer's USB port.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236452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The computer recognizes it as a storage device.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236452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 can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copy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paste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or </a:t>
            </a:r>
            <a:r>
              <a:rPr lang="en-US" sz="23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save</a:t>
            </a: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files directly to the USB drive.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236452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3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When you're done, safely remove the USB drive and take it with you.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05220"/>
            <a:ext cx="65429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USB Drives (Flash Drives)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1854160"/>
            <a:ext cx="3664863" cy="3578900"/>
          </a:xfrm>
          <a:prstGeom prst="roundRect">
            <a:avLst>
              <a:gd name="adj" fmla="val 266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0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Pros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14624" y="257901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Portable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Small and easy to carry.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14624" y="338411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Affordable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Usually inexpensive.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514624" y="4189214"/>
            <a:ext cx="3326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Plug-and-Play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No need for extra power or software.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10171866" y="1854160"/>
            <a:ext cx="4229933" cy="3578900"/>
          </a:xfrm>
          <a:prstGeom prst="roundRect">
            <a:avLst>
              <a:gd name="adj" fmla="val 266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406301" y="20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Cons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10406301" y="2579013"/>
            <a:ext cx="366486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Limited Storage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Typically holds less data compared to SSDs or HDDs (Common sizes: 16GB, 32GB, 64GB, 128GB, or more).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0406301" y="447282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Less Durable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Can be easily lost or damaged.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5659874"/>
            <a:ext cx="8121610" cy="1764387"/>
          </a:xfrm>
          <a:prstGeom prst="roundRect">
            <a:avLst>
              <a:gd name="adj" fmla="val 53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14624" y="5894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Best For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6514624" y="638472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Storing small files like documents, photos, or presentations.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6514624" y="682692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Transferring files between computers.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1591" y="684371"/>
            <a:ext cx="5841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SSD (Solid State Drive)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91" y="1733312"/>
            <a:ext cx="1134070" cy="28946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25823" y="19601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What is it?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525823" y="2450544"/>
            <a:ext cx="6741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SSD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is a fast and modern type of storage device. It has no moving parts, which makes it faster and more durable than traditional hard drives.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525823" y="367534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It's like a supercharged version of a USB drive but bigger and faster.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591" y="4627959"/>
            <a:ext cx="1134070" cy="29171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25823" y="4854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7525823" y="534519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SSDs use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flash memory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(like USB drives) to store data.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25823" y="5787390"/>
            <a:ext cx="684908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They connect to your computer via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USB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Thunderbolt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SATA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ports.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525823" y="659249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 can store large amounts of data, like movies, games, or software.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5611"/>
            <a:ext cx="5841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SSD (Solid State Drive)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3797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42220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3797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Pros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287012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Fast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Much faster than HDDs and USB drives.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530906" y="3732014"/>
            <a:ext cx="3579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Durable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No moving parts, so it's less likely to break.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30906" y="459390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Compact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Smaller and lighter than HDDs.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4685467" y="23797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2422208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22583" y="23797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Cons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5422583" y="2870121"/>
            <a:ext cx="34121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Expensive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Costs more than HDDs and USB drives.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5422583" y="373201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Limited Lifespan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Flash memory can wear out over time.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793790" y="5801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84418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530906" y="5801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Best For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530906" y="629209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Storing large files like videos, games, or backups.</a:t>
            </a:r>
            <a:endParaRPr lang="en-US" sz="2400" dirty="0"/>
          </a:p>
        </p:txBody>
      </p:sp>
      <p:sp>
        <p:nvSpPr>
          <p:cNvPr id="19" name="Text 13"/>
          <p:cNvSpPr/>
          <p:nvPr/>
        </p:nvSpPr>
        <p:spPr>
          <a:xfrm>
            <a:off x="1530906" y="67910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Speeding up your computer if used as an internal drive.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94735"/>
            <a:ext cx="56828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HDD (Hard Disk Drive)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8332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4643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What is it?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587579" y="5134094"/>
            <a:ext cx="555748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HDD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is a traditional storage device that uses spinning disks to store data. It's larger and slower than an SSD but can hold a lot of data.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587579" y="6756173"/>
            <a:ext cx="55574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It's like a big, sturdy filing cabinet for your files.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4683323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79011" y="4643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8279011" y="5134094"/>
            <a:ext cx="5557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HDDs have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spinning disks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(platters) that store data.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8279011" y="5939195"/>
            <a:ext cx="5557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mechanical arm reads and writes data on the disks.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8279011" y="6744295"/>
            <a:ext cx="5557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They connect to your computer via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USB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SATA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ports.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168"/>
            <a:ext cx="5314117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HDD (Hard Disk Drive)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74" y="3983712"/>
            <a:ext cx="7887533" cy="788753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41" y="6224766"/>
            <a:ext cx="357902" cy="44731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374" y="3983712"/>
            <a:ext cx="7887533" cy="7887533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070" y="4745891"/>
            <a:ext cx="357902" cy="447318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374" y="3983712"/>
            <a:ext cx="7887533" cy="7887533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7581" y="6224766"/>
            <a:ext cx="357902" cy="447318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501497" y="2853095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2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Pros</a:t>
            </a:r>
            <a:endParaRPr lang="en-US" sz="3200" dirty="0"/>
          </a:p>
        </p:txBody>
      </p:sp>
      <p:sp>
        <p:nvSpPr>
          <p:cNvPr id="10" name="Text 2"/>
          <p:cNvSpPr/>
          <p:nvPr/>
        </p:nvSpPr>
        <p:spPr>
          <a:xfrm>
            <a:off x="742236" y="3311604"/>
            <a:ext cx="4487942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Large Storage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Can hold a lot of data (up to several terabytes).</a:t>
            </a:r>
            <a:endParaRPr lang="en-US" sz="2400" dirty="0"/>
          </a:p>
        </p:txBody>
      </p:sp>
      <p:sp>
        <p:nvSpPr>
          <p:cNvPr id="11" name="Text 3"/>
          <p:cNvSpPr/>
          <p:nvPr/>
        </p:nvSpPr>
        <p:spPr>
          <a:xfrm>
            <a:off x="762536" y="4245798"/>
            <a:ext cx="4169807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Affordable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Cheaper than SSDs for the same amount of storage.</a:t>
            </a:r>
            <a:endParaRPr lang="en-US" sz="2400" dirty="0"/>
          </a:p>
        </p:txBody>
      </p:sp>
      <p:sp>
        <p:nvSpPr>
          <p:cNvPr id="12" name="Text 4"/>
          <p:cNvSpPr/>
          <p:nvPr/>
        </p:nvSpPr>
        <p:spPr>
          <a:xfrm>
            <a:off x="5989558" y="1670090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2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Cons</a:t>
            </a:r>
            <a:endParaRPr lang="en-US" sz="3200" dirty="0"/>
          </a:p>
        </p:txBody>
      </p:sp>
      <p:sp>
        <p:nvSpPr>
          <p:cNvPr id="13" name="Text 5"/>
          <p:cNvSpPr/>
          <p:nvPr/>
        </p:nvSpPr>
        <p:spPr>
          <a:xfrm>
            <a:off x="5230178" y="2128599"/>
            <a:ext cx="5083716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Slower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Takes longer to read and write data compared to SSDs.</a:t>
            </a:r>
            <a:endParaRPr lang="en-US" sz="2400" dirty="0"/>
          </a:p>
        </p:txBody>
      </p:sp>
      <p:sp>
        <p:nvSpPr>
          <p:cNvPr id="14" name="Text 6"/>
          <p:cNvSpPr/>
          <p:nvPr/>
        </p:nvSpPr>
        <p:spPr>
          <a:xfrm>
            <a:off x="5230178" y="2881193"/>
            <a:ext cx="4626516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Fragile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Moving parts make it more prone to damage if dropped.</a:t>
            </a:r>
            <a:endParaRPr lang="en-US" sz="2400" dirty="0"/>
          </a:p>
        </p:txBody>
      </p:sp>
      <p:sp>
        <p:nvSpPr>
          <p:cNvPr id="15" name="Text 7"/>
          <p:cNvSpPr/>
          <p:nvPr/>
        </p:nvSpPr>
        <p:spPr>
          <a:xfrm>
            <a:off x="10477619" y="3192304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32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Best For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9718238" y="3650813"/>
            <a:ext cx="4169926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Storing large amounts of data like movies, music, or backups.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9718238" y="4403407"/>
            <a:ext cx="4169926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Budget-friendly storage for big files.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1130" y="856178"/>
            <a:ext cx="4962287" cy="620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Comparison Table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181130" y="1774150"/>
            <a:ext cx="7754541" cy="5599271"/>
          </a:xfrm>
          <a:prstGeom prst="roundRect">
            <a:avLst>
              <a:gd name="adj" fmla="val 14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188750" y="1781770"/>
            <a:ext cx="773930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387465" y="1908453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Feature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8326041" y="1908453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USB Drive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0260806" y="1908453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SSD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2195572" y="1908453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HDD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188750" y="2352675"/>
            <a:ext cx="7739301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87465" y="2479358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Size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8326041" y="2479358"/>
            <a:ext cx="153019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Small and portable.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10260806" y="2479358"/>
            <a:ext cx="153019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Compact and lightweight.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12195572" y="2479358"/>
            <a:ext cx="153400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Larger and bulkier.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6188750" y="3241119"/>
            <a:ext cx="773930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6387465" y="3367802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Speed</a:t>
            </a:r>
            <a:endParaRPr lang="en-US" sz="2000" dirty="0"/>
          </a:p>
        </p:txBody>
      </p:sp>
      <p:sp>
        <p:nvSpPr>
          <p:cNvPr id="17" name="Text 14"/>
          <p:cNvSpPr/>
          <p:nvPr/>
        </p:nvSpPr>
        <p:spPr>
          <a:xfrm>
            <a:off x="8326041" y="3367802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Slower than SSD.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10260806" y="3367802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Very fast.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2195572" y="3367802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Slower than SSD.</a:t>
            </a:r>
            <a:endParaRPr lang="en-US" sz="2000" dirty="0"/>
          </a:p>
        </p:txBody>
      </p:sp>
      <p:sp>
        <p:nvSpPr>
          <p:cNvPr id="20" name="Shape 17"/>
          <p:cNvSpPr/>
          <p:nvPr/>
        </p:nvSpPr>
        <p:spPr>
          <a:xfrm>
            <a:off x="6188750" y="3812024"/>
            <a:ext cx="773930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387465" y="3938707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Storage</a:t>
            </a:r>
            <a:endParaRPr lang="en-US" sz="2000" dirty="0"/>
          </a:p>
        </p:txBody>
      </p:sp>
      <p:sp>
        <p:nvSpPr>
          <p:cNvPr id="22" name="Text 19"/>
          <p:cNvSpPr/>
          <p:nvPr/>
        </p:nvSpPr>
        <p:spPr>
          <a:xfrm>
            <a:off x="8326041" y="3938707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Limited.</a:t>
            </a:r>
            <a:endParaRPr lang="en-US" sz="2000" dirty="0"/>
          </a:p>
        </p:txBody>
      </p:sp>
      <p:sp>
        <p:nvSpPr>
          <p:cNvPr id="23" name="Text 20"/>
          <p:cNvSpPr/>
          <p:nvPr/>
        </p:nvSpPr>
        <p:spPr>
          <a:xfrm>
            <a:off x="10260806" y="3938707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Medium to large.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12195572" y="3938707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Large.</a:t>
            </a:r>
            <a:endParaRPr lang="en-US" sz="2000" dirty="0"/>
          </a:p>
        </p:txBody>
      </p:sp>
      <p:sp>
        <p:nvSpPr>
          <p:cNvPr id="25" name="Shape 22"/>
          <p:cNvSpPr/>
          <p:nvPr/>
        </p:nvSpPr>
        <p:spPr>
          <a:xfrm>
            <a:off x="6188750" y="4382929"/>
            <a:ext cx="7739301" cy="888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387465" y="4509611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Durability</a:t>
            </a:r>
            <a:endParaRPr lang="en-US" sz="2000" dirty="0"/>
          </a:p>
        </p:txBody>
      </p:sp>
      <p:sp>
        <p:nvSpPr>
          <p:cNvPr id="27" name="Text 24"/>
          <p:cNvSpPr/>
          <p:nvPr/>
        </p:nvSpPr>
        <p:spPr>
          <a:xfrm>
            <a:off x="8326041" y="4509611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Less durable.</a:t>
            </a:r>
            <a:endParaRPr lang="en-US" sz="2000" dirty="0"/>
          </a:p>
        </p:txBody>
      </p:sp>
      <p:sp>
        <p:nvSpPr>
          <p:cNvPr id="28" name="Text 25"/>
          <p:cNvSpPr/>
          <p:nvPr/>
        </p:nvSpPr>
        <p:spPr>
          <a:xfrm>
            <a:off x="10260806" y="4509611"/>
            <a:ext cx="173628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Very durable (no moving parts).</a:t>
            </a:r>
            <a:endParaRPr lang="en-US" sz="2000" dirty="0"/>
          </a:p>
        </p:txBody>
      </p:sp>
      <p:sp>
        <p:nvSpPr>
          <p:cNvPr id="29" name="Text 26"/>
          <p:cNvSpPr/>
          <p:nvPr/>
        </p:nvSpPr>
        <p:spPr>
          <a:xfrm>
            <a:off x="12195572" y="4509611"/>
            <a:ext cx="173247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Less durable (moving parts).</a:t>
            </a:r>
            <a:endParaRPr lang="en-US" sz="2000" dirty="0"/>
          </a:p>
        </p:txBody>
      </p:sp>
      <p:sp>
        <p:nvSpPr>
          <p:cNvPr id="30" name="Shape 27"/>
          <p:cNvSpPr/>
          <p:nvPr/>
        </p:nvSpPr>
        <p:spPr>
          <a:xfrm>
            <a:off x="6188750" y="5271373"/>
            <a:ext cx="7739301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6387465" y="5398056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Cost</a:t>
            </a:r>
            <a:endParaRPr lang="en-US" sz="2000" dirty="0"/>
          </a:p>
        </p:txBody>
      </p:sp>
      <p:sp>
        <p:nvSpPr>
          <p:cNvPr id="32" name="Text 29"/>
          <p:cNvSpPr/>
          <p:nvPr/>
        </p:nvSpPr>
        <p:spPr>
          <a:xfrm>
            <a:off x="8326041" y="5398056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Affordable.</a:t>
            </a:r>
            <a:endParaRPr lang="en-US" sz="2000" dirty="0"/>
          </a:p>
        </p:txBody>
      </p:sp>
      <p:sp>
        <p:nvSpPr>
          <p:cNvPr id="33" name="Text 30"/>
          <p:cNvSpPr/>
          <p:nvPr/>
        </p:nvSpPr>
        <p:spPr>
          <a:xfrm>
            <a:off x="10260806" y="5398056"/>
            <a:ext cx="15301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Expensive.</a:t>
            </a:r>
            <a:endParaRPr lang="en-US" sz="2000" dirty="0"/>
          </a:p>
        </p:txBody>
      </p:sp>
      <p:sp>
        <p:nvSpPr>
          <p:cNvPr id="34" name="Text 31"/>
          <p:cNvSpPr/>
          <p:nvPr/>
        </p:nvSpPr>
        <p:spPr>
          <a:xfrm>
            <a:off x="12195572" y="5398056"/>
            <a:ext cx="153400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Affordable for large storage.</a:t>
            </a:r>
            <a:endParaRPr lang="en-US" sz="2000" dirty="0"/>
          </a:p>
        </p:txBody>
      </p:sp>
      <p:sp>
        <p:nvSpPr>
          <p:cNvPr id="35" name="Shape 32"/>
          <p:cNvSpPr/>
          <p:nvPr/>
        </p:nvSpPr>
        <p:spPr>
          <a:xfrm>
            <a:off x="6188750" y="6159818"/>
            <a:ext cx="7739301" cy="120598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6387465" y="6286500"/>
            <a:ext cx="153400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Best For</a:t>
            </a:r>
            <a:endParaRPr lang="en-US" sz="2000" dirty="0"/>
          </a:p>
        </p:txBody>
      </p:sp>
      <p:sp>
        <p:nvSpPr>
          <p:cNvPr id="37" name="Text 34"/>
          <p:cNvSpPr/>
          <p:nvPr/>
        </p:nvSpPr>
        <p:spPr>
          <a:xfrm>
            <a:off x="8326041" y="6286500"/>
            <a:ext cx="153019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Small files, portability.</a:t>
            </a:r>
            <a:endParaRPr lang="en-US" sz="2000" dirty="0"/>
          </a:p>
        </p:txBody>
      </p:sp>
      <p:sp>
        <p:nvSpPr>
          <p:cNvPr id="38" name="Text 35"/>
          <p:cNvSpPr/>
          <p:nvPr/>
        </p:nvSpPr>
        <p:spPr>
          <a:xfrm>
            <a:off x="10260806" y="6286500"/>
            <a:ext cx="162639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Speed, performance, and portability.</a:t>
            </a:r>
            <a:endParaRPr lang="en-US" sz="2000" dirty="0"/>
          </a:p>
        </p:txBody>
      </p:sp>
      <p:sp>
        <p:nvSpPr>
          <p:cNvPr id="39" name="Text 36"/>
          <p:cNvSpPr/>
          <p:nvPr/>
        </p:nvSpPr>
        <p:spPr>
          <a:xfrm>
            <a:off x="12195572" y="6286500"/>
            <a:ext cx="153400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Large storage on a budget.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54604" y="622697"/>
            <a:ext cx="7461528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to Use External Storage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5954604" y="1667828"/>
            <a:ext cx="169426" cy="1347073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3001" y="1667828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Connect the Device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463001" y="2156460"/>
            <a:ext cx="7053739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Plug the USB drive, SSD, or HDD into your computer's USB port.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463001" y="2653427"/>
            <a:ext cx="7053739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Example: Insert a USB drive into the USB slot.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93575" y="3240881"/>
            <a:ext cx="169426" cy="2205514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801972" y="3240881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Transfer Files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801972" y="3729514"/>
            <a:ext cx="6714768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Open the device on your computer (it will appear as a drive, like "D:" or "E:").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01972" y="4587954"/>
            <a:ext cx="671476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Drag and drop files to copy them to the external storage.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801972" y="5084921"/>
            <a:ext cx="671476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Example: Copy photos from your computer to the USB drive.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632546" y="5672376"/>
            <a:ext cx="169426" cy="1708547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140943" y="5672376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Safely Remove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140943" y="6161008"/>
            <a:ext cx="6375797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Always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safely eject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the device before unplugging it to avoid data loss.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7140943" y="7019449"/>
            <a:ext cx="6375797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Example: Right-click the drive and select "Eject".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892</Words>
  <Application>Microsoft Office PowerPoint</Application>
  <PresentationFormat>Custom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Roboto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32</cp:revision>
  <dcterms:created xsi:type="dcterms:W3CDTF">2025-03-31T15:13:13Z</dcterms:created>
  <dcterms:modified xsi:type="dcterms:W3CDTF">2025-04-15T16:52:38Z</dcterms:modified>
</cp:coreProperties>
</file>