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</p:embeddedFont>
    <p:embeddedFont>
      <p:font typeface="DM Sans Bold" pitchFamily="2" charset="0"/>
      <p:bold r:id="rId18"/>
    </p:embeddedFont>
    <p:embeddedFont>
      <p:font typeface="PT Serif" panose="020A060304050502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114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3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4860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AWS S3 Batch Operations – Explained for Beginners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389024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AWS S3 Batch Operations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allow you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perform actions on millions or even billions of S3 objects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at once. Instead of processing files one by one,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you can run a single job to apply changes to many files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at the same time.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70095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70857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684044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84414"/>
            <a:ext cx="9008745" cy="767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🔹</a:t>
            </a: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Why Use S3 Batch Operations?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524684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910D0D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5246846"/>
            <a:ext cx="5784413" cy="767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Saves Time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No need to process files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individually.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7428667" y="524684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910D0D"/>
          </a:solidFill>
          <a:ln/>
        </p:spPr>
      </p:sp>
      <p:sp>
        <p:nvSpPr>
          <p:cNvPr id="7" name="Text 4"/>
          <p:cNvSpPr/>
          <p:nvPr/>
        </p:nvSpPr>
        <p:spPr>
          <a:xfrm>
            <a:off x="8052316" y="5246846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Automates Bulk Tasks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Run the same action on many files.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793790" y="645461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910D0D"/>
          </a:solidFill>
          <a:ln/>
        </p:spPr>
      </p:sp>
      <p:sp>
        <p:nvSpPr>
          <p:cNvPr id="9" name="Text 6"/>
          <p:cNvSpPr/>
          <p:nvPr/>
        </p:nvSpPr>
        <p:spPr>
          <a:xfrm>
            <a:off x="1417439" y="6454616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Supports Large-Scale Operations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Works on millions of objects in S3.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428667" y="645461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910D0D"/>
          </a:solidFill>
          <a:ln/>
        </p:spPr>
      </p:sp>
      <p:sp>
        <p:nvSpPr>
          <p:cNvPr id="11" name="Text 8"/>
          <p:cNvSpPr/>
          <p:nvPr/>
        </p:nvSpPr>
        <p:spPr>
          <a:xfrm>
            <a:off x="8052316" y="6454616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Integrates with AWS Services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Works with Lambda, Glacier, Object Tags, ACLs, and more.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7793"/>
            <a:ext cx="12677656" cy="767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4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🔹</a:t>
            </a: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What Can You Do with S3 Batch Operations?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3790" y="36591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1️⃣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Copy Multiple Files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Move or duplicate objects across buckets.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533832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2️⃣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Delete Many Files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– Remove large numbers of objects quickly.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332928" y="36591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3️⃣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Restore Archived Files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Bring back objects stored in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S3 Glacier.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32928" y="533832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4️⃣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Change Object Permissions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Modify ACLs (Access Control Lists).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872067" y="36591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5️⃣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Update Object Tags &amp; Metadata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Add or remove tags on multiple files.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72067" y="533832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6️⃣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Run AWS Lambda on Objects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Apply custom processing (e.g., resize images).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0334" y="605790"/>
            <a:ext cx="9137809" cy="745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50"/>
              </a:lnSpc>
              <a:buNone/>
            </a:pPr>
            <a:r>
              <a:rPr lang="en-US" sz="48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🔹</a:t>
            </a: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How S3 Batch Operations Work?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299960" y="1791057"/>
            <a:ext cx="30480" cy="5832634"/>
          </a:xfrm>
          <a:prstGeom prst="roundRect">
            <a:avLst>
              <a:gd name="adj" fmla="val 108318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6327755" y="2270879"/>
            <a:ext cx="770334" cy="30480"/>
          </a:xfrm>
          <a:prstGeom prst="roundRect">
            <a:avLst>
              <a:gd name="adj" fmla="val 108318"/>
            </a:avLst>
          </a:prstGeom>
          <a:solidFill>
            <a:srgbClr val="AA2626"/>
          </a:solidFill>
          <a:ln/>
        </p:spPr>
      </p:sp>
      <p:sp>
        <p:nvSpPr>
          <p:cNvPr id="5" name="Shape 3"/>
          <p:cNvSpPr/>
          <p:nvPr/>
        </p:nvSpPr>
        <p:spPr>
          <a:xfrm>
            <a:off x="7067610" y="2038588"/>
            <a:ext cx="495181" cy="495181"/>
          </a:xfrm>
          <a:prstGeom prst="roundRect">
            <a:avLst>
              <a:gd name="adj" fmla="val 6667"/>
            </a:avLst>
          </a:prstGeom>
          <a:solidFill>
            <a:srgbClr val="910D0D"/>
          </a:solidFill>
          <a:ln/>
        </p:spPr>
      </p:sp>
      <p:sp>
        <p:nvSpPr>
          <p:cNvPr id="6" name="Text 4"/>
          <p:cNvSpPr/>
          <p:nvPr/>
        </p:nvSpPr>
        <p:spPr>
          <a:xfrm>
            <a:off x="7222748" y="2112764"/>
            <a:ext cx="18478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70334" y="2011085"/>
            <a:ext cx="5334357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Create a CSV File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List the S3 objects (files) you want to process.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7532310" y="3371255"/>
            <a:ext cx="770334" cy="30480"/>
          </a:xfrm>
          <a:prstGeom prst="roundRect">
            <a:avLst>
              <a:gd name="adj" fmla="val 108318"/>
            </a:avLst>
          </a:prstGeom>
          <a:solidFill>
            <a:srgbClr val="AA2626"/>
          </a:solidFill>
          <a:ln/>
        </p:spPr>
      </p:sp>
      <p:sp>
        <p:nvSpPr>
          <p:cNvPr id="9" name="Shape 7"/>
          <p:cNvSpPr/>
          <p:nvPr/>
        </p:nvSpPr>
        <p:spPr>
          <a:xfrm>
            <a:off x="7067610" y="3138964"/>
            <a:ext cx="495181" cy="495181"/>
          </a:xfrm>
          <a:prstGeom prst="roundRect">
            <a:avLst>
              <a:gd name="adj" fmla="val 6667"/>
            </a:avLst>
          </a:prstGeom>
          <a:solidFill>
            <a:srgbClr val="910D0D"/>
          </a:solidFill>
          <a:ln/>
        </p:spPr>
      </p:sp>
      <p:sp>
        <p:nvSpPr>
          <p:cNvPr id="10" name="Text 8"/>
          <p:cNvSpPr/>
          <p:nvPr/>
        </p:nvSpPr>
        <p:spPr>
          <a:xfrm>
            <a:off x="7222748" y="3213140"/>
            <a:ext cx="18478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8525708" y="3111460"/>
            <a:ext cx="5334357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Upload the CSV to S3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The file should contain the bucket name and object keys.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6327755" y="4361617"/>
            <a:ext cx="770334" cy="30480"/>
          </a:xfrm>
          <a:prstGeom prst="roundRect">
            <a:avLst>
              <a:gd name="adj" fmla="val 108318"/>
            </a:avLst>
          </a:prstGeom>
          <a:solidFill>
            <a:srgbClr val="AA2626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7610" y="4129326"/>
            <a:ext cx="495181" cy="495181"/>
          </a:xfrm>
          <a:prstGeom prst="roundRect">
            <a:avLst>
              <a:gd name="adj" fmla="val 6667"/>
            </a:avLst>
          </a:prstGeom>
          <a:solidFill>
            <a:srgbClr val="910D0D"/>
          </a:solidFill>
          <a:ln/>
        </p:spPr>
      </p:sp>
      <p:sp>
        <p:nvSpPr>
          <p:cNvPr id="14" name="Text 12"/>
          <p:cNvSpPr/>
          <p:nvPr/>
        </p:nvSpPr>
        <p:spPr>
          <a:xfrm>
            <a:off x="7222748" y="4203502"/>
            <a:ext cx="18478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70334" y="4101822"/>
            <a:ext cx="5334357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Create a Batch Job in S3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Select the action (copy, delete, restore, etc.).</a:t>
            </a:r>
            <a:endParaRPr lang="en-US" sz="2400" dirty="0"/>
          </a:p>
        </p:txBody>
      </p:sp>
      <p:sp>
        <p:nvSpPr>
          <p:cNvPr id="16" name="Shape 14"/>
          <p:cNvSpPr/>
          <p:nvPr/>
        </p:nvSpPr>
        <p:spPr>
          <a:xfrm>
            <a:off x="7532310" y="5352098"/>
            <a:ext cx="770334" cy="30480"/>
          </a:xfrm>
          <a:prstGeom prst="roundRect">
            <a:avLst>
              <a:gd name="adj" fmla="val 108318"/>
            </a:avLst>
          </a:prstGeom>
          <a:solidFill>
            <a:srgbClr val="AA2626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7610" y="5119807"/>
            <a:ext cx="495181" cy="495181"/>
          </a:xfrm>
          <a:prstGeom prst="roundRect">
            <a:avLst>
              <a:gd name="adj" fmla="val 6667"/>
            </a:avLst>
          </a:prstGeom>
          <a:solidFill>
            <a:srgbClr val="910D0D"/>
          </a:solidFill>
          <a:ln/>
        </p:spPr>
      </p:sp>
      <p:sp>
        <p:nvSpPr>
          <p:cNvPr id="18" name="Text 16"/>
          <p:cNvSpPr/>
          <p:nvPr/>
        </p:nvSpPr>
        <p:spPr>
          <a:xfrm>
            <a:off x="7222748" y="5193983"/>
            <a:ext cx="18478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8525708" y="5092303"/>
            <a:ext cx="5334357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Run the Job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AWS processes all the objects in the list.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6327755" y="6342578"/>
            <a:ext cx="770334" cy="30480"/>
          </a:xfrm>
          <a:prstGeom prst="roundRect">
            <a:avLst>
              <a:gd name="adj" fmla="val 108318"/>
            </a:avLst>
          </a:prstGeom>
          <a:solidFill>
            <a:srgbClr val="AA2626"/>
          </a:solidFill>
          <a:ln/>
        </p:spPr>
      </p:sp>
      <p:sp>
        <p:nvSpPr>
          <p:cNvPr id="21" name="Shape 19"/>
          <p:cNvSpPr/>
          <p:nvPr/>
        </p:nvSpPr>
        <p:spPr>
          <a:xfrm>
            <a:off x="7067610" y="6110288"/>
            <a:ext cx="495181" cy="495181"/>
          </a:xfrm>
          <a:prstGeom prst="roundRect">
            <a:avLst>
              <a:gd name="adj" fmla="val 6667"/>
            </a:avLst>
          </a:prstGeom>
          <a:solidFill>
            <a:srgbClr val="910D0D"/>
          </a:solidFill>
          <a:ln/>
        </p:spPr>
      </p:sp>
      <p:sp>
        <p:nvSpPr>
          <p:cNvPr id="22" name="Text 20"/>
          <p:cNvSpPr/>
          <p:nvPr/>
        </p:nvSpPr>
        <p:spPr>
          <a:xfrm>
            <a:off x="7222748" y="6184463"/>
            <a:ext cx="18478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5</a:t>
            </a:r>
            <a:endParaRPr lang="en-US" sz="2400" dirty="0"/>
          </a:p>
        </p:txBody>
      </p:sp>
      <p:sp>
        <p:nvSpPr>
          <p:cNvPr id="23" name="Text 21"/>
          <p:cNvSpPr/>
          <p:nvPr/>
        </p:nvSpPr>
        <p:spPr>
          <a:xfrm>
            <a:off x="770334" y="6082784"/>
            <a:ext cx="5334357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Check Job Status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View reports and logs in the S3 Console.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0135"/>
            <a:ext cx="12234743" cy="767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8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🔹</a:t>
            </a: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Example Use Case – Bulk Image Processing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250883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910D0D"/>
          </a:solidFill>
          <a:ln/>
        </p:spPr>
      </p:sp>
      <p:sp>
        <p:nvSpPr>
          <p:cNvPr id="4" name="Text 2"/>
          <p:cNvSpPr/>
          <p:nvPr/>
        </p:nvSpPr>
        <p:spPr>
          <a:xfrm>
            <a:off x="1303973" y="3250883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📌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Scenario: You have 10,000 images in S3 and want to resize them automatically.</a:t>
            </a:r>
            <a:endParaRPr lang="en-US" sz="2400" dirty="0"/>
          </a:p>
        </p:txBody>
      </p:sp>
      <p:sp>
        <p:nvSpPr>
          <p:cNvPr id="5" name="Shape 3"/>
          <p:cNvSpPr/>
          <p:nvPr/>
        </p:nvSpPr>
        <p:spPr>
          <a:xfrm>
            <a:off x="1133951" y="3840599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910D0D"/>
          </a:solidFill>
          <a:ln/>
        </p:spPr>
      </p:sp>
      <p:sp>
        <p:nvSpPr>
          <p:cNvPr id="6" name="Text 4"/>
          <p:cNvSpPr/>
          <p:nvPr/>
        </p:nvSpPr>
        <p:spPr>
          <a:xfrm>
            <a:off x="1644134" y="3840599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1️⃣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Upload a CSV file listing all image files.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1474232" y="4430316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910D0D"/>
          </a:solidFill>
          <a:ln/>
        </p:spPr>
      </p:sp>
      <p:sp>
        <p:nvSpPr>
          <p:cNvPr id="8" name="Text 6"/>
          <p:cNvSpPr/>
          <p:nvPr/>
        </p:nvSpPr>
        <p:spPr>
          <a:xfrm>
            <a:off x="1984415" y="4430316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2️⃣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Create a Batch Job to run an AWS Lambda function on each file.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814513" y="5020032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910D0D"/>
          </a:solidFill>
          <a:ln/>
        </p:spPr>
      </p:sp>
      <p:sp>
        <p:nvSpPr>
          <p:cNvPr id="10" name="Text 8"/>
          <p:cNvSpPr/>
          <p:nvPr/>
        </p:nvSpPr>
        <p:spPr>
          <a:xfrm>
            <a:off x="2324695" y="5020032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3️⃣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Lambda resizes the images and saves them back to S3.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1474232" y="5609749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910D0D"/>
          </a:solidFill>
          <a:ln/>
        </p:spPr>
      </p:sp>
      <p:sp>
        <p:nvSpPr>
          <p:cNvPr id="12" name="Text 10"/>
          <p:cNvSpPr/>
          <p:nvPr/>
        </p:nvSpPr>
        <p:spPr>
          <a:xfrm>
            <a:off x="1984415" y="5609749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✅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Now, all images are processed automatically!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94028"/>
            <a:ext cx="7041832" cy="767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🔹</a:t>
            </a: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Things to Keep in Mind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0130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695099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✅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Batch Jobs are Asynchronous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They run in the background.</a:t>
            </a:r>
            <a:endParaRPr lang="en-US" sz="24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1901309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25904" y="2695099"/>
            <a:ext cx="22920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✅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Supports Large Datasets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Can process billions of objects.</a:t>
            </a:r>
            <a:endParaRPr lang="en-US" sz="2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1901309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58138" y="2695099"/>
            <a:ext cx="275566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✅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Requires IAM Permissions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You need proper S3 and Batch Operations permissions.</a:t>
            </a:r>
            <a:endParaRPr lang="en-US" sz="24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190053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93790" y="5983843"/>
            <a:ext cx="31051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✅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Costs Apply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– Based on number of objects and actions performed.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34296"/>
            <a:ext cx="7556421" cy="1511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🔹</a:t>
            </a: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How to Use </a:t>
            </a:r>
          </a:p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S3 Batch Operations?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2885837"/>
            <a:ext cx="7556421" cy="4309467"/>
          </a:xfrm>
          <a:prstGeom prst="roundRect">
            <a:avLst>
              <a:gd name="adj" fmla="val 790"/>
            </a:avLst>
          </a:prstGeom>
          <a:solidFill>
            <a:srgbClr val="AEE4BD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1126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Using AWS Console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507004" y="361164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1️⃣ Go to AWS S3 Console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507004" y="411063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2️⃣ Click "Batch Operations" in the left menu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507004" y="46096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3️⃣ Create a new job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507004" y="510861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4️⃣ Upload a CSV file with object details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507004" y="560760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5️⃣ Select the operation (Copy, Delete, etc.)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507004" y="610659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6️⃣ Choose a target bucket (if needed)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507004" y="660558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7️⃣ Start the job and monitor progress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04605"/>
            <a:ext cx="1220985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Using AWS CLI (Example for Deleting Objects)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4589026"/>
            <a:ext cx="13379410" cy="3119874"/>
          </a:xfrm>
          <a:prstGeom prst="roundRect">
            <a:avLst>
              <a:gd name="adj" fmla="val 1145"/>
            </a:avLst>
          </a:prstGeom>
          <a:solidFill>
            <a:srgbClr val="F2EEEE"/>
          </a:solidFill>
          <a:ln/>
        </p:spPr>
      </p:sp>
      <p:sp>
        <p:nvSpPr>
          <p:cNvPr id="5" name="Shape 2"/>
          <p:cNvSpPr/>
          <p:nvPr/>
        </p:nvSpPr>
        <p:spPr>
          <a:xfrm>
            <a:off x="1020604" y="4815840"/>
            <a:ext cx="12589193" cy="2517458"/>
          </a:xfrm>
          <a:prstGeom prst="roundRect">
            <a:avLst>
              <a:gd name="adj" fmla="val 1352"/>
            </a:avLst>
          </a:prstGeom>
          <a:solidFill>
            <a:srgbClr val="FFDECC"/>
          </a:solidFill>
          <a:ln/>
        </p:spPr>
      </p:sp>
      <p:sp>
        <p:nvSpPr>
          <p:cNvPr id="6" name="Shape 3"/>
          <p:cNvSpPr/>
          <p:nvPr/>
        </p:nvSpPr>
        <p:spPr>
          <a:xfrm>
            <a:off x="1009293" y="4815840"/>
            <a:ext cx="12827318" cy="2744272"/>
          </a:xfrm>
          <a:prstGeom prst="roundRect">
            <a:avLst>
              <a:gd name="adj" fmla="val 1352"/>
            </a:avLst>
          </a:prstGeom>
          <a:solidFill>
            <a:srgbClr val="FFDECC"/>
          </a:solidFill>
          <a:ln/>
        </p:spPr>
      </p:sp>
      <p:sp>
        <p:nvSpPr>
          <p:cNvPr id="7" name="Text 4"/>
          <p:cNvSpPr/>
          <p:nvPr/>
        </p:nvSpPr>
        <p:spPr>
          <a:xfrm>
            <a:off x="1236107" y="4985861"/>
            <a:ext cx="1215818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ea typeface="Consolas" pitchFamily="34" charset="-122"/>
                <a:cs typeface="Consolas" pitchFamily="34" charset="-120"/>
              </a:rPr>
              <a:t>aws s3 batch-operations create-job \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ea typeface="Consolas" pitchFamily="34" charset="-122"/>
                <a:cs typeface="Consolas" pitchFamily="34" charset="-120"/>
              </a:rPr>
              <a:t>    --account-id 123456789012 \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ea typeface="Consolas" pitchFamily="34" charset="-122"/>
                <a:cs typeface="Consolas" pitchFamily="34" charset="-120"/>
              </a:rPr>
              <a:t>    --operation '{"S3PutObjectAcl":{"AccessControlPolicy":{"Grants":[],"Owner":{}}}}' \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ea typeface="Consolas" pitchFamily="34" charset="-122"/>
                <a:cs typeface="Consolas" pitchFamily="34" charset="-120"/>
              </a:rPr>
              <a:t>    --report '{"Bucket":"arn:aws:s3:::my-bucket","Format":"CSV","Enabled":true}' \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highlight>
                  <a:srgbClr val="FFDECC"/>
                </a:highlight>
                <a:ea typeface="Consolas" pitchFamily="34" charset="-122"/>
                <a:cs typeface="Consolas" pitchFamily="34" charset="-120"/>
              </a:rPr>
              <a:t>    --manifest '{"Spec":{"Format":"S3BatchOperations_CSV_20180820","Fields":["Bucket","Key"]},"Location":{"ObjectArn":"arn:aws:s3:::my-bucket/manifest.csv","ETag":"example-etag"}}'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1938"/>
            <a:ext cx="5954197" cy="767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🔹</a:t>
            </a: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Final Thoughts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1715453" y="26097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Efficiency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117890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AWS S3 Batch Operations help you manage large-scale data tasks efficiently.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4268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0790" y="3191113"/>
            <a:ext cx="15109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9937790" y="26097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Bulk Actions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9937790" y="3117890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Instead of processing objects one by one, you can run bulk operations with just a few clicks.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4268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546663" y="3579614"/>
            <a:ext cx="15109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9937790" y="488084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Versatility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9937790" y="5389007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Whether you're copying, deleting, tagging, or processing objects with Lambda, S3 Batch Operations save time and effort.</a:t>
            </a:r>
            <a:endParaRPr lang="en-US" sz="24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4268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158163" y="5805488"/>
            <a:ext cx="15109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3200" dirty="0"/>
          </a:p>
        </p:txBody>
      </p:sp>
      <p:sp>
        <p:nvSpPr>
          <p:cNvPr id="15" name="Text 10"/>
          <p:cNvSpPr/>
          <p:nvPr/>
        </p:nvSpPr>
        <p:spPr>
          <a:xfrm>
            <a:off x="1715453" y="54252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Speed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 11"/>
          <p:cNvSpPr/>
          <p:nvPr/>
        </p:nvSpPr>
        <p:spPr>
          <a:xfrm>
            <a:off x="793790" y="5933361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🚀</a:t>
            </a:r>
            <a:endParaRPr lang="en-US" sz="24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4268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32289" y="5416987"/>
            <a:ext cx="15109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PT Serif" pitchFamily="34" charset="-122"/>
                <a:cs typeface="PT Serif" pitchFamily="34" charset="-120"/>
              </a:rPr>
              <a:t>4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663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DM Sans</vt:lpstr>
      <vt:lpstr>DM Sans Bold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2025-02-11T13:22:15Z</dcterms:created>
  <dcterms:modified xsi:type="dcterms:W3CDTF">2025-02-17T14:52:16Z</dcterms:modified>
</cp:coreProperties>
</file>