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Nunito Semi Bold" panose="020B0604020202020204" charset="0"/>
      <p:regular r:id="rId8"/>
    </p:embeddedFont>
    <p:embeddedFont>
      <p:font typeface="PT Sans" panose="020B0503020203020204" pitchFamily="34" charset="0"/>
      <p:regular r:id="rId9"/>
      <p:bold r:id="rId10"/>
    </p:embeddedFont>
    <p:embeddedFont>
      <p:font typeface="PT Sans Bold" panose="020B0703020203020204" pitchFamily="34" charset="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4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68640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Wi-Fi vs Ethernet</a:t>
            </a:r>
            <a:endParaRPr lang="en-US" sz="4800" dirty="0"/>
          </a:p>
        </p:txBody>
      </p:sp>
      <p:sp>
        <p:nvSpPr>
          <p:cNvPr id="5" name="Text 2"/>
          <p:cNvSpPr/>
          <p:nvPr/>
        </p:nvSpPr>
        <p:spPr>
          <a:xfrm>
            <a:off x="6324124" y="2735774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What is Wi-Fi?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6324124" y="3387998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Wi-Fi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 lets you </a:t>
            </a: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connect to the Internet without wires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. Your device uses </a:t>
            </a: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radio signals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to talk to the </a:t>
            </a: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Wi-Fi router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324124" y="4423247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You can move around your home or office and still stay connected.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6324124" y="5093330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744" y="5100950"/>
            <a:ext cx="367665" cy="36766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6826687" y="5075471"/>
            <a:ext cx="1820823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800" b="1" dirty="0">
                <a:solidFill>
                  <a:srgbClr val="00002E"/>
                </a:solidFill>
                <a:ea typeface="PT Sans Bold" pitchFamily="34" charset="-122"/>
                <a:cs typeface="PT Sans Bold" pitchFamily="34" charset="-120"/>
              </a:rPr>
              <a:t>by Ram N Java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25277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What is Ethernet?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837724" y="2531150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Ethernet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 uses a </a:t>
            </a: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physical cable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to connect </a:t>
            </a:r>
            <a:b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</a:b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your device to the Internet. One end of the cable goes into your </a:t>
            </a: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computer</a:t>
            </a:r>
            <a:r>
              <a:rPr lang="en-US" sz="2400" b="1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or laptop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, and the other end goes into the </a:t>
            </a: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router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.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30104" y="413765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It is a </a:t>
            </a: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wired connection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.</a:t>
            </a:r>
            <a:endParaRPr lang="en-US" sz="2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761" y="2584966"/>
            <a:ext cx="6185535" cy="41226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66512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866917" y="616387"/>
            <a:ext cx="7666673" cy="1241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Main Differences Between </a:t>
            </a:r>
          </a:p>
          <a:p>
            <a:pPr marL="0" indent="0" algn="l">
              <a:lnSpc>
                <a:spcPts val="4850"/>
              </a:lnSpc>
              <a:buNone/>
            </a:pPr>
            <a:r>
              <a:rPr lang="en-US" sz="4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Wi-Fi and Ethernet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4866917" y="2174319"/>
            <a:ext cx="5083382" cy="3057168"/>
          </a:xfrm>
          <a:prstGeom prst="roundRect">
            <a:avLst>
              <a:gd name="adj" fmla="val 10356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5100756" y="2408158"/>
            <a:ext cx="2483048" cy="3103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Speed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5100756" y="2845118"/>
            <a:ext cx="4729044" cy="675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Ethernet is usually faster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than </a:t>
            </a:r>
            <a:b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</a:b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Wi-Fi.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5100756" y="3647003"/>
            <a:ext cx="4729044" cy="13506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Wi-Fi is </a:t>
            </a: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fast enough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for normal tasks like browsing, streaming, or video calls, but Ethernet gives </a:t>
            </a:r>
            <a:b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</a:b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more stable and higher speed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Shape 5"/>
          <p:cNvSpPr/>
          <p:nvPr/>
        </p:nvSpPr>
        <p:spPr>
          <a:xfrm>
            <a:off x="10217683" y="2174319"/>
            <a:ext cx="4237904" cy="3057168"/>
          </a:xfrm>
          <a:prstGeom prst="roundRect">
            <a:avLst>
              <a:gd name="adj" fmla="val 10356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451521" y="2408158"/>
            <a:ext cx="2661147" cy="3103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Stability</a:t>
            </a:r>
            <a:endParaRPr lang="en-US" sz="2800" dirty="0"/>
          </a:p>
        </p:txBody>
      </p:sp>
      <p:sp>
        <p:nvSpPr>
          <p:cNvPr id="10" name="Text 7"/>
          <p:cNvSpPr/>
          <p:nvPr/>
        </p:nvSpPr>
        <p:spPr>
          <a:xfrm>
            <a:off x="10451522" y="2845118"/>
            <a:ext cx="3494008" cy="675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Ethernet is more stable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because it uses a cable.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10451522" y="3647003"/>
            <a:ext cx="3761392" cy="1012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Wi-Fi can lose signal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if you are far from the router or if there are walls or other devices in the way.</a:t>
            </a:r>
            <a:endParaRPr lang="en-US" sz="2400" dirty="0"/>
          </a:p>
        </p:txBody>
      </p:sp>
      <p:sp>
        <p:nvSpPr>
          <p:cNvPr id="12" name="Shape 9"/>
          <p:cNvSpPr/>
          <p:nvPr/>
        </p:nvSpPr>
        <p:spPr>
          <a:xfrm>
            <a:off x="4866916" y="5792088"/>
            <a:ext cx="9588671" cy="2170747"/>
          </a:xfrm>
          <a:prstGeom prst="roundRect">
            <a:avLst>
              <a:gd name="adj" fmla="val 14584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5100756" y="6025927"/>
            <a:ext cx="2483048" cy="3103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Convenience</a:t>
            </a:r>
            <a:endParaRPr lang="en-US" sz="2800" dirty="0"/>
          </a:p>
        </p:txBody>
      </p:sp>
      <p:sp>
        <p:nvSpPr>
          <p:cNvPr id="14" name="Text 11"/>
          <p:cNvSpPr/>
          <p:nvPr/>
        </p:nvSpPr>
        <p:spPr>
          <a:xfrm>
            <a:off x="5100756" y="6462886"/>
            <a:ext cx="7198995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Wi-Fi is more convenient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 because there are </a:t>
            </a: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no wires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ext 12"/>
          <p:cNvSpPr/>
          <p:nvPr/>
        </p:nvSpPr>
        <p:spPr>
          <a:xfrm>
            <a:off x="5100756" y="6927111"/>
            <a:ext cx="7198995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With Wi-Fi, you can move around freely with your phone or laptop.</a:t>
            </a:r>
            <a:endParaRPr lang="en-US" sz="2400" dirty="0"/>
          </a:p>
        </p:txBody>
      </p:sp>
      <p:sp>
        <p:nvSpPr>
          <p:cNvPr id="16" name="Text 13"/>
          <p:cNvSpPr/>
          <p:nvPr/>
        </p:nvSpPr>
        <p:spPr>
          <a:xfrm>
            <a:off x="5100756" y="7391335"/>
            <a:ext cx="7198995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Ethernet is less flexible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because your device must stay near the cable.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859173"/>
            <a:ext cx="790182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Security and Setup Differences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837724" y="5191363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74" y="5249347"/>
            <a:ext cx="337899" cy="42243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615559" y="519136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Security</a:t>
            </a:r>
            <a:endParaRPr lang="en-US" sz="2800" dirty="0"/>
          </a:p>
        </p:txBody>
      </p:sp>
      <p:sp>
        <p:nvSpPr>
          <p:cNvPr id="7" name="Text 3"/>
          <p:cNvSpPr/>
          <p:nvPr/>
        </p:nvSpPr>
        <p:spPr>
          <a:xfrm>
            <a:off x="1615559" y="5686901"/>
            <a:ext cx="581929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Ethernet is more secure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because it's harder for others to access a wired network.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1615559" y="6596539"/>
            <a:ext cx="55799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Wi-Fi can be less secure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unless you use a strong password and encryption.</a:t>
            </a:r>
            <a:endParaRPr lang="en-US" sz="2400" dirty="0"/>
          </a:p>
        </p:txBody>
      </p:sp>
      <p:sp>
        <p:nvSpPr>
          <p:cNvPr id="9" name="Shape 5"/>
          <p:cNvSpPr/>
          <p:nvPr/>
        </p:nvSpPr>
        <p:spPr>
          <a:xfrm>
            <a:off x="7784419" y="5204438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4730" y="5249347"/>
            <a:ext cx="337899" cy="422434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8562315" y="519136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Setup</a:t>
            </a:r>
            <a:endParaRPr lang="en-US" sz="2800" dirty="0"/>
          </a:p>
        </p:txBody>
      </p:sp>
      <p:sp>
        <p:nvSpPr>
          <p:cNvPr id="12" name="Text 7"/>
          <p:cNvSpPr/>
          <p:nvPr/>
        </p:nvSpPr>
        <p:spPr>
          <a:xfrm>
            <a:off x="8562315" y="5686901"/>
            <a:ext cx="557998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Wi-Fi is easy to set up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, no cables needed.</a:t>
            </a:r>
            <a:endParaRPr lang="en-US" sz="2400" dirty="0"/>
          </a:p>
        </p:txBody>
      </p:sp>
      <p:sp>
        <p:nvSpPr>
          <p:cNvPr id="13" name="Text 8"/>
          <p:cNvSpPr/>
          <p:nvPr/>
        </p:nvSpPr>
        <p:spPr>
          <a:xfrm>
            <a:off x="8562315" y="6213515"/>
            <a:ext cx="55799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Ethernet requires a cable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, and your device must have an Ethernet port.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31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5423" y="596384"/>
            <a:ext cx="6706910" cy="6378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Which One is Better for You?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423" y="1559481"/>
            <a:ext cx="1084421" cy="207537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55123" y="1776293"/>
            <a:ext cx="3031331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Choose Wi-Fi if you want: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7655123" y="2225159"/>
            <a:ext cx="6216253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Mobility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 3"/>
          <p:cNvSpPr/>
          <p:nvPr/>
        </p:nvSpPr>
        <p:spPr>
          <a:xfrm>
            <a:off x="7655123" y="2648069"/>
            <a:ext cx="6216253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Easy setup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7655123" y="3070979"/>
            <a:ext cx="6216253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No cables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423" y="3634859"/>
            <a:ext cx="1084421" cy="207537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655123" y="3851672"/>
            <a:ext cx="3358039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Choose Ethernet if you want: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7655123" y="4300538"/>
            <a:ext cx="6216253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Faster speed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 7"/>
          <p:cNvSpPr/>
          <p:nvPr/>
        </p:nvSpPr>
        <p:spPr>
          <a:xfrm>
            <a:off x="7655123" y="4723448"/>
            <a:ext cx="6216253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Better stability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Text 8"/>
          <p:cNvSpPr/>
          <p:nvPr/>
        </p:nvSpPr>
        <p:spPr>
          <a:xfrm>
            <a:off x="7655123" y="5146357"/>
            <a:ext cx="6216253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Stronger security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423" y="5710238"/>
            <a:ext cx="1084421" cy="1923693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655123" y="5927050"/>
            <a:ext cx="255162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Simple Tip</a:t>
            </a:r>
            <a:endParaRPr lang="en-US" sz="3200" dirty="0"/>
          </a:p>
        </p:txBody>
      </p:sp>
      <p:sp>
        <p:nvSpPr>
          <p:cNvPr id="16" name="Text 10"/>
          <p:cNvSpPr/>
          <p:nvPr/>
        </p:nvSpPr>
        <p:spPr>
          <a:xfrm>
            <a:off x="7655123" y="6375916"/>
            <a:ext cx="6692889" cy="1423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If you're watching videos, browsing, or using your phone — </a:t>
            </a: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Wi-Fi is enough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.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If you're gaming, working from home, or uploading large files — </a:t>
            </a: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Ethernet is better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334</Words>
  <Application>Microsoft Office PowerPoint</Application>
  <PresentationFormat>Custom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PT Sans</vt:lpstr>
      <vt:lpstr>PT Sans Bold</vt:lpstr>
      <vt:lpstr>Arial</vt:lpstr>
      <vt:lpstr>Nunito Semi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13</cp:revision>
  <dcterms:created xsi:type="dcterms:W3CDTF">2025-04-22T02:04:28Z</dcterms:created>
  <dcterms:modified xsi:type="dcterms:W3CDTF">2025-04-25T08:37:34Z</dcterms:modified>
</cp:coreProperties>
</file>